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69" r:id="rId2"/>
    <p:sldId id="341" r:id="rId3"/>
    <p:sldId id="389" r:id="rId4"/>
    <p:sldId id="350" r:id="rId5"/>
    <p:sldId id="271" r:id="rId6"/>
    <p:sldId id="393" r:id="rId7"/>
    <p:sldId id="351" r:id="rId8"/>
    <p:sldId id="299" r:id="rId9"/>
    <p:sldId id="349" r:id="rId10"/>
    <p:sldId id="395" r:id="rId11"/>
    <p:sldId id="394" r:id="rId12"/>
    <p:sldId id="396" r:id="rId13"/>
    <p:sldId id="397" r:id="rId14"/>
    <p:sldId id="399" r:id="rId15"/>
    <p:sldId id="400" r:id="rId16"/>
    <p:sldId id="398" r:id="rId17"/>
    <p:sldId id="401" r:id="rId18"/>
    <p:sldId id="402" r:id="rId19"/>
    <p:sldId id="403" r:id="rId20"/>
    <p:sldId id="390" r:id="rId21"/>
    <p:sldId id="405" r:id="rId22"/>
    <p:sldId id="404" r:id="rId23"/>
    <p:sldId id="282" r:id="rId24"/>
  </p:sldIdLst>
  <p:sldSz cx="24384000" cy="13716000"/>
  <p:notesSz cx="6797675" cy="992822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828800" rtl="0" fontAlgn="auto" latinLnBrk="0" hangingPunct="0">
      <a:lnSpc>
        <a:spcPct val="130000"/>
      </a:lnSpc>
      <a:spcBef>
        <a:spcPts val="0"/>
      </a:spcBef>
      <a:spcAft>
        <a:spcPts val="0"/>
      </a:spcAft>
      <a:buClrTx/>
      <a:buSzTx/>
      <a:buFontTx/>
      <a:buNone/>
      <a:tabLst/>
      <a:defRPr kumimoji="0" sz="2000" b="0" i="0" u="none" strike="noStrike" cap="none" spc="0" normalizeH="0" baseline="0">
        <a:ln>
          <a:noFill/>
        </a:ln>
        <a:solidFill>
          <a:srgbClr val="7E7E85"/>
        </a:solidFill>
        <a:effectLst/>
        <a:uFillTx/>
        <a:latin typeface="Fira Sans SemiBold"/>
        <a:ea typeface="Fira Sans SemiBold"/>
        <a:cs typeface="Fira Sans SemiBold"/>
        <a:sym typeface="Fira Sans SemiBold"/>
      </a:defRPr>
    </a:lvl1pPr>
    <a:lvl2pPr marL="0" marR="0" indent="457200" algn="ctr" defTabSz="1828800" rtl="0" fontAlgn="auto" latinLnBrk="0" hangingPunct="0">
      <a:lnSpc>
        <a:spcPct val="130000"/>
      </a:lnSpc>
      <a:spcBef>
        <a:spcPts val="0"/>
      </a:spcBef>
      <a:spcAft>
        <a:spcPts val="0"/>
      </a:spcAft>
      <a:buClrTx/>
      <a:buSzTx/>
      <a:buFontTx/>
      <a:buNone/>
      <a:tabLst/>
      <a:defRPr kumimoji="0" sz="2000" b="0" i="0" u="none" strike="noStrike" cap="none" spc="0" normalizeH="0" baseline="0">
        <a:ln>
          <a:noFill/>
        </a:ln>
        <a:solidFill>
          <a:srgbClr val="7E7E85"/>
        </a:solidFill>
        <a:effectLst/>
        <a:uFillTx/>
        <a:latin typeface="Fira Sans SemiBold"/>
        <a:ea typeface="Fira Sans SemiBold"/>
        <a:cs typeface="Fira Sans SemiBold"/>
        <a:sym typeface="Fira Sans SemiBold"/>
      </a:defRPr>
    </a:lvl2pPr>
    <a:lvl3pPr marL="0" marR="0" indent="914400" algn="ctr" defTabSz="1828800" rtl="0" fontAlgn="auto" latinLnBrk="0" hangingPunct="0">
      <a:lnSpc>
        <a:spcPct val="130000"/>
      </a:lnSpc>
      <a:spcBef>
        <a:spcPts val="0"/>
      </a:spcBef>
      <a:spcAft>
        <a:spcPts val="0"/>
      </a:spcAft>
      <a:buClrTx/>
      <a:buSzTx/>
      <a:buFontTx/>
      <a:buNone/>
      <a:tabLst/>
      <a:defRPr kumimoji="0" sz="2000" b="0" i="0" u="none" strike="noStrike" cap="none" spc="0" normalizeH="0" baseline="0">
        <a:ln>
          <a:noFill/>
        </a:ln>
        <a:solidFill>
          <a:srgbClr val="7E7E85"/>
        </a:solidFill>
        <a:effectLst/>
        <a:uFillTx/>
        <a:latin typeface="Fira Sans SemiBold"/>
        <a:ea typeface="Fira Sans SemiBold"/>
        <a:cs typeface="Fira Sans SemiBold"/>
        <a:sym typeface="Fira Sans SemiBold"/>
      </a:defRPr>
    </a:lvl3pPr>
    <a:lvl4pPr marL="0" marR="0" indent="1371600" algn="ctr" defTabSz="1828800" rtl="0" fontAlgn="auto" latinLnBrk="0" hangingPunct="0">
      <a:lnSpc>
        <a:spcPct val="130000"/>
      </a:lnSpc>
      <a:spcBef>
        <a:spcPts val="0"/>
      </a:spcBef>
      <a:spcAft>
        <a:spcPts val="0"/>
      </a:spcAft>
      <a:buClrTx/>
      <a:buSzTx/>
      <a:buFontTx/>
      <a:buNone/>
      <a:tabLst/>
      <a:defRPr kumimoji="0" sz="2000" b="0" i="0" u="none" strike="noStrike" cap="none" spc="0" normalizeH="0" baseline="0">
        <a:ln>
          <a:noFill/>
        </a:ln>
        <a:solidFill>
          <a:srgbClr val="7E7E85"/>
        </a:solidFill>
        <a:effectLst/>
        <a:uFillTx/>
        <a:latin typeface="Fira Sans SemiBold"/>
        <a:ea typeface="Fira Sans SemiBold"/>
        <a:cs typeface="Fira Sans SemiBold"/>
        <a:sym typeface="Fira Sans SemiBold"/>
      </a:defRPr>
    </a:lvl4pPr>
    <a:lvl5pPr marL="0" marR="0" indent="1828800" algn="ctr" defTabSz="1828800" rtl="0" fontAlgn="auto" latinLnBrk="0" hangingPunct="0">
      <a:lnSpc>
        <a:spcPct val="130000"/>
      </a:lnSpc>
      <a:spcBef>
        <a:spcPts val="0"/>
      </a:spcBef>
      <a:spcAft>
        <a:spcPts val="0"/>
      </a:spcAft>
      <a:buClrTx/>
      <a:buSzTx/>
      <a:buFontTx/>
      <a:buNone/>
      <a:tabLst/>
      <a:defRPr kumimoji="0" sz="2000" b="0" i="0" u="none" strike="noStrike" cap="none" spc="0" normalizeH="0" baseline="0">
        <a:ln>
          <a:noFill/>
        </a:ln>
        <a:solidFill>
          <a:srgbClr val="7E7E85"/>
        </a:solidFill>
        <a:effectLst/>
        <a:uFillTx/>
        <a:latin typeface="Fira Sans SemiBold"/>
        <a:ea typeface="Fira Sans SemiBold"/>
        <a:cs typeface="Fira Sans SemiBold"/>
        <a:sym typeface="Fira Sans SemiBold"/>
      </a:defRPr>
    </a:lvl5pPr>
    <a:lvl6pPr marL="0" marR="0" indent="2286000" algn="ctr" defTabSz="1828800" rtl="0" fontAlgn="auto" latinLnBrk="0" hangingPunct="0">
      <a:lnSpc>
        <a:spcPct val="130000"/>
      </a:lnSpc>
      <a:spcBef>
        <a:spcPts val="0"/>
      </a:spcBef>
      <a:spcAft>
        <a:spcPts val="0"/>
      </a:spcAft>
      <a:buClrTx/>
      <a:buSzTx/>
      <a:buFontTx/>
      <a:buNone/>
      <a:tabLst/>
      <a:defRPr kumimoji="0" sz="2000" b="0" i="0" u="none" strike="noStrike" cap="none" spc="0" normalizeH="0" baseline="0">
        <a:ln>
          <a:noFill/>
        </a:ln>
        <a:solidFill>
          <a:srgbClr val="7E7E85"/>
        </a:solidFill>
        <a:effectLst/>
        <a:uFillTx/>
        <a:latin typeface="Fira Sans SemiBold"/>
        <a:ea typeface="Fira Sans SemiBold"/>
        <a:cs typeface="Fira Sans SemiBold"/>
        <a:sym typeface="Fira Sans SemiBold"/>
      </a:defRPr>
    </a:lvl6pPr>
    <a:lvl7pPr marL="0" marR="0" indent="2743200" algn="ctr" defTabSz="1828800" rtl="0" fontAlgn="auto" latinLnBrk="0" hangingPunct="0">
      <a:lnSpc>
        <a:spcPct val="130000"/>
      </a:lnSpc>
      <a:spcBef>
        <a:spcPts val="0"/>
      </a:spcBef>
      <a:spcAft>
        <a:spcPts val="0"/>
      </a:spcAft>
      <a:buClrTx/>
      <a:buSzTx/>
      <a:buFontTx/>
      <a:buNone/>
      <a:tabLst/>
      <a:defRPr kumimoji="0" sz="2000" b="0" i="0" u="none" strike="noStrike" cap="none" spc="0" normalizeH="0" baseline="0">
        <a:ln>
          <a:noFill/>
        </a:ln>
        <a:solidFill>
          <a:srgbClr val="7E7E85"/>
        </a:solidFill>
        <a:effectLst/>
        <a:uFillTx/>
        <a:latin typeface="Fira Sans SemiBold"/>
        <a:ea typeface="Fira Sans SemiBold"/>
        <a:cs typeface="Fira Sans SemiBold"/>
        <a:sym typeface="Fira Sans SemiBold"/>
      </a:defRPr>
    </a:lvl7pPr>
    <a:lvl8pPr marL="0" marR="0" indent="3200400" algn="ctr" defTabSz="1828800" rtl="0" fontAlgn="auto" latinLnBrk="0" hangingPunct="0">
      <a:lnSpc>
        <a:spcPct val="130000"/>
      </a:lnSpc>
      <a:spcBef>
        <a:spcPts val="0"/>
      </a:spcBef>
      <a:spcAft>
        <a:spcPts val="0"/>
      </a:spcAft>
      <a:buClrTx/>
      <a:buSzTx/>
      <a:buFontTx/>
      <a:buNone/>
      <a:tabLst/>
      <a:defRPr kumimoji="0" sz="2000" b="0" i="0" u="none" strike="noStrike" cap="none" spc="0" normalizeH="0" baseline="0">
        <a:ln>
          <a:noFill/>
        </a:ln>
        <a:solidFill>
          <a:srgbClr val="7E7E85"/>
        </a:solidFill>
        <a:effectLst/>
        <a:uFillTx/>
        <a:latin typeface="Fira Sans SemiBold"/>
        <a:ea typeface="Fira Sans SemiBold"/>
        <a:cs typeface="Fira Sans SemiBold"/>
        <a:sym typeface="Fira Sans SemiBold"/>
      </a:defRPr>
    </a:lvl8pPr>
    <a:lvl9pPr marL="0" marR="0" indent="3657600" algn="ctr" defTabSz="1828800" rtl="0" fontAlgn="auto" latinLnBrk="0" hangingPunct="0">
      <a:lnSpc>
        <a:spcPct val="130000"/>
      </a:lnSpc>
      <a:spcBef>
        <a:spcPts val="0"/>
      </a:spcBef>
      <a:spcAft>
        <a:spcPts val="0"/>
      </a:spcAft>
      <a:buClrTx/>
      <a:buSzTx/>
      <a:buFontTx/>
      <a:buNone/>
      <a:tabLst/>
      <a:defRPr kumimoji="0" sz="2000" b="0" i="0" u="none" strike="noStrike" cap="none" spc="0" normalizeH="0" baseline="0">
        <a:ln>
          <a:noFill/>
        </a:ln>
        <a:solidFill>
          <a:srgbClr val="7E7E85"/>
        </a:solidFill>
        <a:effectLst/>
        <a:uFillTx/>
        <a:latin typeface="Fira Sans SemiBold"/>
        <a:ea typeface="Fira Sans SemiBold"/>
        <a:cs typeface="Fira Sans SemiBold"/>
        <a:sym typeface="Fira Sans SemiBold"/>
      </a:defRPr>
    </a:lvl9pPr>
  </p:defaultTextStyle>
  <p:extLst>
    <p:ext uri="{EFAFB233-063F-42B5-8137-9DF3F51BA10A}">
      <p15:sldGuideLst xmlns:p15="http://schemas.microsoft.com/office/powerpoint/2012/main">
        <p15:guide id="1" orient="horz" pos="5000" userDrawn="1">
          <p15:clr>
            <a:srgbClr val="A4A3A4"/>
          </p15:clr>
        </p15:guide>
        <p15:guide id="2" pos="76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LEU Fanny"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574B5C"/>
    <a:srgbClr val="CCD0D1"/>
    <a:srgbClr val="A8C1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bri"/>
          <a:ea typeface="Calibri"/>
          <a:cs typeface="Calibri"/>
        </a:font>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6E7ED"/>
          </a:solidFill>
        </a:fill>
      </a:tcStyle>
    </a:wholeTbl>
    <a:band2H>
      <a:tcTxStyle/>
      <a:tcStyle>
        <a:tcBdr/>
        <a:fill>
          <a:solidFill>
            <a:srgbClr val="ECF3F6"/>
          </a:solidFill>
        </a:fill>
      </a:tcStyle>
    </a:band2H>
    <a:firstCol>
      <a:tcTxStyle b="on" i="off">
        <a:font>
          <a:latin typeface="Calibri"/>
          <a:ea typeface="Calibri"/>
          <a:cs typeface="Calibri"/>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7ABCCE"/>
          </a:solidFill>
        </a:fill>
      </a:tcStyle>
    </a:firstCol>
    <a:lastRow>
      <a:tcTxStyle b="on" i="off">
        <a:font>
          <a:latin typeface="Calibri"/>
          <a:ea typeface="Calibri"/>
          <a:cs typeface="Calibri"/>
        </a:font>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7ABCCE"/>
          </a:solidFill>
        </a:fill>
      </a:tcStyle>
    </a:lastRow>
    <a:firstRow>
      <a:tcTxStyle b="on" i="off">
        <a:font>
          <a:latin typeface="Calibri"/>
          <a:ea typeface="Calibri"/>
          <a:cs typeface="Calibri"/>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7ABCCE"/>
          </a:solidFill>
        </a:fill>
      </a:tcStyle>
    </a:firstRow>
  </a:tblStyle>
  <a:tblStyle styleId="{C7B018BB-80A7-4F77-B60F-C8B233D01FF8}" styleName="">
    <a:tblBg/>
    <a:wholeTbl>
      <a:tcTxStyle b="off" i="off">
        <a:font>
          <a:latin typeface="Calibri"/>
          <a:ea typeface="Calibri"/>
          <a:cs typeface="Calibri"/>
        </a:font>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4DFE3"/>
          </a:solidFill>
        </a:fill>
      </a:tcStyle>
    </a:wholeTbl>
    <a:band2H>
      <a:tcTxStyle/>
      <a:tcStyle>
        <a:tcBdr/>
        <a:fill>
          <a:solidFill>
            <a:srgbClr val="F2EFF2"/>
          </a:solidFill>
        </a:fill>
      </a:tcStyle>
    </a:band2H>
    <a:firstCol>
      <a:tcTxStyle b="on" i="off">
        <a:font>
          <a:latin typeface="Calibri"/>
          <a:ea typeface="Calibri"/>
          <a:cs typeface="Calibri"/>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B29FB0"/>
          </a:solidFill>
        </a:fill>
      </a:tcStyle>
    </a:firstCol>
    <a:lastRow>
      <a:tcTxStyle b="on" i="off">
        <a:font>
          <a:latin typeface="Calibri"/>
          <a:ea typeface="Calibri"/>
          <a:cs typeface="Calibri"/>
        </a:font>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B29FB0"/>
          </a:solidFill>
        </a:fill>
      </a:tcStyle>
    </a:lastRow>
    <a:firstRow>
      <a:tcTxStyle b="on" i="off">
        <a:font>
          <a:latin typeface="Calibri"/>
          <a:ea typeface="Calibri"/>
          <a:cs typeface="Calibri"/>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B29FB0"/>
          </a:solidFill>
        </a:fill>
      </a:tcStyle>
    </a:firstRow>
  </a:tblStyle>
  <a:tblStyle styleId="{EEE7283C-3CF3-47DC-8721-378D4A62B228}" styleName="">
    <a:tblBg/>
    <a:wholeTbl>
      <a:tcTxStyle b="off" i="off">
        <a:font>
          <a:latin typeface="Calibri"/>
          <a:ea typeface="Calibri"/>
          <a:cs typeface="Calibri"/>
        </a:font>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8EED4"/>
          </a:solidFill>
        </a:fill>
      </a:tcStyle>
    </a:wholeTbl>
    <a:band2H>
      <a:tcTxStyle/>
      <a:tcStyle>
        <a:tcBdr/>
        <a:fill>
          <a:solidFill>
            <a:srgbClr val="F4F7EB"/>
          </a:solidFill>
        </a:fill>
      </a:tcStyle>
    </a:band2H>
    <a:firstCol>
      <a:tcTxStyle b="on" i="off">
        <a:font>
          <a:latin typeface="Calibri"/>
          <a:ea typeface="Calibri"/>
          <a:cs typeface="Calibri"/>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0D272"/>
          </a:solidFill>
        </a:fill>
      </a:tcStyle>
    </a:firstCol>
    <a:lastRow>
      <a:tcTxStyle b="on" i="off">
        <a:font>
          <a:latin typeface="Calibri"/>
          <a:ea typeface="Calibri"/>
          <a:cs typeface="Calibri"/>
        </a:font>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0D272"/>
          </a:solidFill>
        </a:fill>
      </a:tcStyle>
    </a:lastRow>
    <a:firstRow>
      <a:tcTxStyle b="on" i="off">
        <a:font>
          <a:latin typeface="Calibri"/>
          <a:ea typeface="Calibri"/>
          <a:cs typeface="Calibri"/>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0D272"/>
          </a:solidFill>
        </a:fill>
      </a:tcStyle>
    </a:firstRow>
  </a:tblStyle>
  <a:tblStyle styleId="{CF821DB8-F4EB-4A41-A1BA-3FCAFE7338EE}" styleName="">
    <a:tblBg/>
    <a:wholeTbl>
      <a:tcTxStyle b="off" i="off">
        <a:font>
          <a:latin typeface="Calibri"/>
          <a:ea typeface="Calibri"/>
          <a:cs typeface="Calibri"/>
        </a:font>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libri"/>
          <a:ea typeface="Calibri"/>
          <a:cs typeface="Calibri"/>
        </a:font>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7ABCCE"/>
          </a:solidFill>
        </a:fill>
      </a:tcStyle>
    </a:firstCol>
    <a:lastRow>
      <a:tcTxStyle b="on" i="off">
        <a:font>
          <a:latin typeface="Calibri"/>
          <a:ea typeface="Calibri"/>
          <a:cs typeface="Calibri"/>
        </a:font>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7ABCCE"/>
          </a:solidFill>
        </a:fill>
      </a:tcStyle>
    </a:firstRow>
  </a:tblStyle>
  <a:tblStyle styleId="{33BA23B1-9221-436E-865A-0063620EA4FD}" styleName="">
    <a:tblBg/>
    <a:wholeTbl>
      <a:tcTxStyle b="off" i="off">
        <a:font>
          <a:latin typeface="Calibri"/>
          <a:ea typeface="Calibri"/>
          <a:cs typeface="Calibri"/>
        </a:font>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libri"/>
          <a:ea typeface="Calibri"/>
          <a:cs typeface="Calibri"/>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alibri"/>
          <a:ea typeface="Calibri"/>
          <a:cs typeface="Calibri"/>
        </a:font>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6327"/>
  </p:normalViewPr>
  <p:slideViewPr>
    <p:cSldViewPr snapToGrid="0" snapToObjects="1">
      <p:cViewPr varScale="1">
        <p:scale>
          <a:sx n="54" d="100"/>
          <a:sy n="54" d="100"/>
        </p:scale>
        <p:origin x="1296" y="114"/>
      </p:cViewPr>
      <p:guideLst>
        <p:guide orient="horz" pos="5000"/>
        <p:guide pos="7680"/>
      </p:guideLst>
    </p:cSldViewPr>
  </p:slideViewPr>
  <p:outlineViewPr>
    <p:cViewPr>
      <p:scale>
        <a:sx n="33" d="100"/>
        <a:sy n="33" d="100"/>
      </p:scale>
      <p:origin x="0" y="-1832"/>
    </p:cViewPr>
  </p:outlineViewPr>
  <p:notesTextViewPr>
    <p:cViewPr>
      <p:scale>
        <a:sx n="1" d="1"/>
        <a:sy n="1" d="1"/>
      </p:scale>
      <p:origin x="0" y="0"/>
    </p:cViewPr>
  </p:notesTextViewPr>
  <p:notesViewPr>
    <p:cSldViewPr snapToGrid="0" snapToObjects="1">
      <p:cViewPr varScale="1">
        <p:scale>
          <a:sx n="129" d="100"/>
          <a:sy n="129" d="100"/>
        </p:scale>
        <p:origin x="4416"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18A45FE8-4B13-8743-AD4F-B8D5FEED9948}" type="datetimeFigureOut">
              <a:rPr lang="fr-FR" smtClean="0"/>
              <a:t>30/11/2023</a:t>
            </a:fld>
            <a:endParaRPr lang="fr-FR"/>
          </a:p>
        </p:txBody>
      </p:sp>
      <p:sp>
        <p:nvSpPr>
          <p:cNvPr id="4" name="Espace réservé du pied de page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E40D30E5-C25A-B444-8EB3-AE65F6B30180}" type="slidenum">
              <a:rPr lang="fr-FR" smtClean="0"/>
              <a:t>‹N°›</a:t>
            </a:fld>
            <a:endParaRPr lang="fr-FR"/>
          </a:p>
        </p:txBody>
      </p:sp>
    </p:spTree>
    <p:extLst>
      <p:ext uri="{BB962C8B-B14F-4D97-AF65-F5344CB8AC3E}">
        <p14:creationId xmlns:p14="http://schemas.microsoft.com/office/powerpoint/2010/main" val="203558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1" name="Shape 391"/>
          <p:cNvSpPr>
            <a:spLocks noGrp="1" noRot="1" noChangeAspect="1"/>
          </p:cNvSpPr>
          <p:nvPr>
            <p:ph type="sldImg"/>
          </p:nvPr>
        </p:nvSpPr>
        <p:spPr>
          <a:xfrm>
            <a:off x="90488" y="744538"/>
            <a:ext cx="6616700" cy="3722687"/>
          </a:xfrm>
          <a:prstGeom prst="rect">
            <a:avLst/>
          </a:prstGeom>
        </p:spPr>
        <p:txBody>
          <a:bodyPr/>
          <a:lstStyle/>
          <a:p>
            <a:endParaRPr/>
          </a:p>
        </p:txBody>
      </p:sp>
      <p:sp>
        <p:nvSpPr>
          <p:cNvPr id="392" name="Shape 392"/>
          <p:cNvSpPr>
            <a:spLocks noGrp="1"/>
          </p:cNvSpPr>
          <p:nvPr>
            <p:ph type="body" sz="quarter" idx="1"/>
          </p:nvPr>
        </p:nvSpPr>
        <p:spPr>
          <a:xfrm>
            <a:off x="906357" y="4715907"/>
            <a:ext cx="4984962" cy="4467701"/>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828800" latinLnBrk="0">
      <a:defRPr sz="2400">
        <a:latin typeface="+mn-lt"/>
        <a:ea typeface="+mn-ea"/>
        <a:cs typeface="+mn-cs"/>
        <a:sym typeface="Fira Sans Regular"/>
      </a:defRPr>
    </a:lvl1pPr>
    <a:lvl2pPr indent="228600" defTabSz="1828800" latinLnBrk="0">
      <a:defRPr sz="2400">
        <a:latin typeface="+mn-lt"/>
        <a:ea typeface="+mn-ea"/>
        <a:cs typeface="+mn-cs"/>
        <a:sym typeface="Fira Sans Regular"/>
      </a:defRPr>
    </a:lvl2pPr>
    <a:lvl3pPr indent="457200" defTabSz="1828800" latinLnBrk="0">
      <a:defRPr sz="2400">
        <a:latin typeface="+mn-lt"/>
        <a:ea typeface="+mn-ea"/>
        <a:cs typeface="+mn-cs"/>
        <a:sym typeface="Fira Sans Regular"/>
      </a:defRPr>
    </a:lvl3pPr>
    <a:lvl4pPr indent="685800" defTabSz="1828800" latinLnBrk="0">
      <a:defRPr sz="2400">
        <a:latin typeface="+mn-lt"/>
        <a:ea typeface="+mn-ea"/>
        <a:cs typeface="+mn-cs"/>
        <a:sym typeface="Fira Sans Regular"/>
      </a:defRPr>
    </a:lvl4pPr>
    <a:lvl5pPr indent="914400" defTabSz="1828800" latinLnBrk="0">
      <a:defRPr sz="2400">
        <a:latin typeface="+mn-lt"/>
        <a:ea typeface="+mn-ea"/>
        <a:cs typeface="+mn-cs"/>
        <a:sym typeface="Fira Sans Regular"/>
      </a:defRPr>
    </a:lvl5pPr>
    <a:lvl6pPr indent="1143000" defTabSz="1828800" latinLnBrk="0">
      <a:defRPr sz="2400">
        <a:latin typeface="+mn-lt"/>
        <a:ea typeface="+mn-ea"/>
        <a:cs typeface="+mn-cs"/>
        <a:sym typeface="Fira Sans Regular"/>
      </a:defRPr>
    </a:lvl6pPr>
    <a:lvl7pPr indent="1371600" defTabSz="1828800" latinLnBrk="0">
      <a:defRPr sz="2400">
        <a:latin typeface="+mn-lt"/>
        <a:ea typeface="+mn-ea"/>
        <a:cs typeface="+mn-cs"/>
        <a:sym typeface="Fira Sans Regular"/>
      </a:defRPr>
    </a:lvl7pPr>
    <a:lvl8pPr indent="1600200" defTabSz="1828800" latinLnBrk="0">
      <a:defRPr sz="2400">
        <a:latin typeface="+mn-lt"/>
        <a:ea typeface="+mn-ea"/>
        <a:cs typeface="+mn-cs"/>
        <a:sym typeface="Fira Sans Regular"/>
      </a:defRPr>
    </a:lvl8pPr>
    <a:lvl9pPr indent="1828800" defTabSz="1828800" latinLnBrk="0">
      <a:defRPr sz="2400">
        <a:latin typeface="+mn-lt"/>
        <a:ea typeface="+mn-ea"/>
        <a:cs typeface="+mn-cs"/>
        <a:sym typeface="Fira Sans Regular"/>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574149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652943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105392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917634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94250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22386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102306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275686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044536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700618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107869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530686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599216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652912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912489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3932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Diapositive titre Haut">
    <p:bg>
      <p:bgPr>
        <a:solidFill>
          <a:srgbClr val="ECF0F1"/>
        </a:solidFill>
        <a:effectLst/>
      </p:bgPr>
    </p:bg>
    <p:spTree>
      <p:nvGrpSpPr>
        <p:cNvPr id="1" name=""/>
        <p:cNvGrpSpPr/>
        <p:nvPr/>
      </p:nvGrpSpPr>
      <p:grpSpPr>
        <a:xfrm>
          <a:off x="0" y="0"/>
          <a:ext cx="0" cy="0"/>
          <a:chOff x="0" y="0"/>
          <a:chExt cx="0" cy="0"/>
        </a:xfrm>
      </p:grpSpPr>
      <p:pic>
        <p:nvPicPr>
          <p:cNvPr id="80" name="pasted-image.pdf"/>
          <p:cNvPicPr>
            <a:picLocks noChangeAspect="1"/>
          </p:cNvPicPr>
          <p:nvPr/>
        </p:nvPicPr>
        <p:blipFill>
          <a:blip r:embed="rId2"/>
          <a:stretch>
            <a:fillRect/>
          </a:stretch>
        </p:blipFill>
        <p:spPr>
          <a:xfrm>
            <a:off x="21510618" y="12842155"/>
            <a:ext cx="2036971" cy="429345"/>
          </a:xfrm>
          <a:prstGeom prst="rect">
            <a:avLst/>
          </a:prstGeom>
          <a:ln w="12700">
            <a:miter lim="400000"/>
          </a:ln>
        </p:spPr>
      </p:pic>
      <p:sp>
        <p:nvSpPr>
          <p:cNvPr id="81" name="Shape 81"/>
          <p:cNvSpPr>
            <a:spLocks noGrp="1"/>
          </p:cNvSpPr>
          <p:nvPr>
            <p:ph type="body" sz="quarter" idx="13"/>
          </p:nvPr>
        </p:nvSpPr>
        <p:spPr>
          <a:xfrm>
            <a:off x="2789969" y="1940690"/>
            <a:ext cx="20757621" cy="705611"/>
          </a:xfrm>
          <a:prstGeom prst="rect">
            <a:avLst/>
          </a:prstGeom>
          <a:ln w="12700"/>
        </p:spPr>
        <p:txBody>
          <a:bodyPr>
            <a:normAutofit/>
          </a:bodyPr>
          <a:lstStyle>
            <a:lvl1pPr marL="0" indent="0" defTabSz="1261872">
              <a:spcBef>
                <a:spcPts val="1300"/>
              </a:spcBef>
              <a:buSzTx/>
              <a:buFontTx/>
              <a:buNone/>
              <a:defRPr sz="3450" i="1">
                <a:solidFill>
                  <a:schemeClr val="accent1">
                    <a:hueOff val="-10891698"/>
                    <a:satOff val="15195"/>
                    <a:lumOff val="-20585"/>
                  </a:schemeClr>
                </a:solidFill>
              </a:defRPr>
            </a:lvl1pPr>
          </a:lstStyle>
          <a:p>
            <a:pPr lvl="0"/>
            <a:r>
              <a:rPr lang="fr-FR"/>
              <a:t>Cliquez pour modifier les styles du texte du masque</a:t>
            </a:r>
          </a:p>
        </p:txBody>
      </p:sp>
      <p:sp>
        <p:nvSpPr>
          <p:cNvPr id="82" name="Shape 82"/>
          <p:cNvSpPr>
            <a:spLocks noGrp="1"/>
          </p:cNvSpPr>
          <p:nvPr>
            <p:ph type="body" sz="quarter" idx="14"/>
          </p:nvPr>
        </p:nvSpPr>
        <p:spPr>
          <a:xfrm>
            <a:off x="2789969" y="898274"/>
            <a:ext cx="20757621" cy="1042417"/>
          </a:xfrm>
          <a:prstGeom prst="rect">
            <a:avLst/>
          </a:prstGeom>
        </p:spPr>
        <p:txBody>
          <a:bodyPr>
            <a:normAutofit/>
          </a:bodyPr>
          <a:lstStyle>
            <a:lvl1pPr marL="0" indent="0">
              <a:buSzTx/>
              <a:buFontTx/>
              <a:buNone/>
              <a:defRPr>
                <a:solidFill>
                  <a:schemeClr val="accent3">
                    <a:hueOff val="3956102"/>
                    <a:satOff val="-37830"/>
                    <a:lumOff val="-30327"/>
                  </a:schemeClr>
                </a:solidFill>
              </a:defRPr>
            </a:lvl1pPr>
          </a:lstStyle>
          <a:p>
            <a:pPr lvl="0"/>
            <a:r>
              <a:rPr lang="fr-FR"/>
              <a:t>Cliquez pour modifier les styles du texte du masque</a:t>
            </a:r>
          </a:p>
        </p:txBody>
      </p:sp>
      <p:sp>
        <p:nvSpPr>
          <p:cNvPr id="84" name="Shape 84"/>
          <p:cNvSpPr>
            <a:spLocks noGrp="1"/>
          </p:cNvSpPr>
          <p:nvPr>
            <p:ph type="sldNum" sz="quarter" idx="2"/>
          </p:nvPr>
        </p:nvSpPr>
        <p:spPr>
          <a:xfrm>
            <a:off x="2438924" y="13228319"/>
            <a:ext cx="702091" cy="487681"/>
          </a:xfrm>
          <a:prstGeom prst="rect">
            <a:avLst/>
          </a:prstGeom>
          <a:solidFill>
            <a:schemeClr val="accent2">
              <a:hueOff val="-5013592"/>
              <a:satOff val="-17651"/>
              <a:lumOff val="44816"/>
            </a:schemeClr>
          </a:solidFill>
        </p:spPr>
        <p:txBody>
          <a:bodyPr/>
          <a:lstStyle/>
          <a:p>
            <a:fld id="{86CB4B4D-7CA3-9044-876B-883B54F8677D}" type="slidenum">
              <a:t>‹N°›</a:t>
            </a:fld>
            <a:endParaRPr dirty="0"/>
          </a:p>
        </p:txBody>
      </p:sp>
      <p:pic>
        <p:nvPicPr>
          <p:cNvPr id="2" name="Image 1"/>
          <p:cNvPicPr>
            <a:picLocks noChangeAspect="1"/>
          </p:cNvPicPr>
          <p:nvPr userDrawn="1"/>
        </p:nvPicPr>
        <p:blipFill>
          <a:blip r:embed="rId3"/>
          <a:stretch>
            <a:fillRect/>
          </a:stretch>
        </p:blipFill>
        <p:spPr>
          <a:xfrm>
            <a:off x="559324" y="790698"/>
            <a:ext cx="1879600" cy="1879600"/>
          </a:xfrm>
          <a:prstGeom prst="rect">
            <a:avLst/>
          </a:prstGeom>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Image d'en-tête">
    <p:bg>
      <p:bgPr>
        <a:solidFill>
          <a:srgbClr val="ECF0F1"/>
        </a:solidFill>
        <a:effectLst/>
      </p:bgPr>
    </p:bg>
    <p:spTree>
      <p:nvGrpSpPr>
        <p:cNvPr id="1" name=""/>
        <p:cNvGrpSpPr/>
        <p:nvPr/>
      </p:nvGrpSpPr>
      <p:grpSpPr>
        <a:xfrm>
          <a:off x="0" y="0"/>
          <a:ext cx="0" cy="0"/>
          <a:chOff x="0" y="0"/>
          <a:chExt cx="0" cy="0"/>
        </a:xfrm>
      </p:grpSpPr>
      <p:pic>
        <p:nvPicPr>
          <p:cNvPr id="165" name="pasted-image.pdf"/>
          <p:cNvPicPr>
            <a:picLocks noChangeAspect="1"/>
          </p:cNvPicPr>
          <p:nvPr/>
        </p:nvPicPr>
        <p:blipFill>
          <a:blip r:embed="rId2">
            <a:alphaModFix amt="5000"/>
          </a:blip>
          <a:stretch>
            <a:fillRect/>
          </a:stretch>
        </p:blipFill>
        <p:spPr>
          <a:xfrm>
            <a:off x="8353755" y="4890329"/>
            <a:ext cx="7676490" cy="7659639"/>
          </a:xfrm>
          <a:prstGeom prst="rect">
            <a:avLst/>
          </a:prstGeom>
          <a:ln w="12700">
            <a:miter lim="400000"/>
          </a:ln>
        </p:spPr>
      </p:pic>
      <p:sp>
        <p:nvSpPr>
          <p:cNvPr id="166" name="Shape 166"/>
          <p:cNvSpPr>
            <a:spLocks noGrp="1"/>
          </p:cNvSpPr>
          <p:nvPr>
            <p:ph type="sldNum" sz="quarter" idx="2"/>
          </p:nvPr>
        </p:nvSpPr>
        <p:spPr>
          <a:xfrm>
            <a:off x="2110073" y="13228319"/>
            <a:ext cx="702091" cy="487681"/>
          </a:xfrm>
          <a:prstGeom prst="rect">
            <a:avLst/>
          </a:prstGeom>
          <a:solidFill>
            <a:srgbClr val="AEBCCA"/>
          </a:solidFill>
        </p:spPr>
        <p:txBody>
          <a:bodyPr/>
          <a:lstStyle>
            <a:lvl1pPr>
              <a:defRPr>
                <a:solidFill>
                  <a:srgbClr val="FFFFFF"/>
                </a:solidFill>
              </a:defRPr>
            </a:lvl1pPr>
          </a:lstStyle>
          <a:p>
            <a:fld id="{86CB4B4D-7CA3-9044-876B-883B54F8677D}" type="slidenum">
              <a:t>‹N°›</a:t>
            </a:fld>
            <a:endParaRPr/>
          </a:p>
        </p:txBody>
      </p:sp>
      <p:sp>
        <p:nvSpPr>
          <p:cNvPr id="167" name="Shape 167"/>
          <p:cNvSpPr>
            <a:spLocks noGrp="1"/>
          </p:cNvSpPr>
          <p:nvPr>
            <p:ph type="pic" idx="13"/>
          </p:nvPr>
        </p:nvSpPr>
        <p:spPr>
          <a:xfrm>
            <a:off x="0" y="-3"/>
            <a:ext cx="24384000" cy="8696327"/>
          </a:xfrm>
          <a:prstGeom prst="rect">
            <a:avLst/>
          </a:prstGeom>
          <a:ln w="12700"/>
        </p:spPr>
        <p:txBody>
          <a:bodyPr tIns="45719" bIns="45719"/>
          <a:lstStyle/>
          <a:p>
            <a:r>
              <a:rPr lang="fr-FR"/>
              <a:t>Faire glisser l'image vers l'espace réservé ou cliquer sur l'icône pour l'ajouter</a:t>
            </a:r>
            <a:endParaRPr dirty="0"/>
          </a:p>
        </p:txBody>
      </p:sp>
      <p:pic>
        <p:nvPicPr>
          <p:cNvPr id="169" name="pasted-image.pdf"/>
          <p:cNvPicPr>
            <a:picLocks noChangeAspect="1"/>
          </p:cNvPicPr>
          <p:nvPr/>
        </p:nvPicPr>
        <p:blipFill>
          <a:blip r:embed="rId3"/>
          <a:stretch>
            <a:fillRect/>
          </a:stretch>
        </p:blipFill>
        <p:spPr>
          <a:xfrm>
            <a:off x="21510618" y="12842155"/>
            <a:ext cx="2036971" cy="429345"/>
          </a:xfrm>
          <a:prstGeom prst="rect">
            <a:avLst/>
          </a:prstGeom>
          <a:ln w="12700">
            <a:miter lim="400000"/>
          </a:ln>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Equipe-2">
    <p:bg>
      <p:bgPr>
        <a:solidFill>
          <a:srgbClr val="ECF0F1"/>
        </a:solidFill>
        <a:effectLst/>
      </p:bgPr>
    </p:bg>
    <p:spTree>
      <p:nvGrpSpPr>
        <p:cNvPr id="1" name=""/>
        <p:cNvGrpSpPr/>
        <p:nvPr/>
      </p:nvGrpSpPr>
      <p:grpSpPr>
        <a:xfrm>
          <a:off x="0" y="0"/>
          <a:ext cx="0" cy="0"/>
          <a:chOff x="0" y="0"/>
          <a:chExt cx="0" cy="0"/>
        </a:xfrm>
      </p:grpSpPr>
      <p:sp>
        <p:nvSpPr>
          <p:cNvPr id="241" name="Shape 241"/>
          <p:cNvSpPr/>
          <p:nvPr/>
        </p:nvSpPr>
        <p:spPr>
          <a:xfrm>
            <a:off x="2789969" y="1940690"/>
            <a:ext cx="20757621" cy="705611"/>
          </a:xfrm>
          <a:prstGeom prst="rect">
            <a:avLst/>
          </a:prstGeom>
          <a:ln w="12700">
            <a:miter lim="400000"/>
          </a:ln>
          <a:extLst>
            <a:ext uri="{C572A759-6A51-4108-AA02-DFA0A04FC94B}">
              <ma14:wrappingTextBoxFlag xmlns:ma14="http://schemas.microsoft.com/office/mac/drawingml/2011/main" xmlns="" val="1"/>
            </a:ext>
          </a:extLst>
        </p:spPr>
        <p:txBody>
          <a:bodyPr tIns="91439" bIns="91439">
            <a:normAutofit/>
          </a:bodyPr>
          <a:lstStyle>
            <a:lvl1pPr algn="l" defTabSz="1261872">
              <a:lnSpc>
                <a:spcPct val="90000"/>
              </a:lnSpc>
              <a:spcBef>
                <a:spcPts val="1300"/>
              </a:spcBef>
              <a:defRPr sz="3450" i="1">
                <a:solidFill>
                  <a:schemeClr val="accent1">
                    <a:hueOff val="-10891698"/>
                    <a:satOff val="15195"/>
                    <a:lumOff val="-20585"/>
                  </a:schemeClr>
                </a:solidFill>
                <a:latin typeface="+mn-lt"/>
                <a:ea typeface="+mn-ea"/>
                <a:cs typeface="+mn-cs"/>
                <a:sym typeface="Fira Sans Regular"/>
              </a:defRPr>
            </a:lvl1pPr>
          </a:lstStyle>
          <a:p>
            <a:r>
              <a:t>Sous-titre</a:t>
            </a:r>
          </a:p>
        </p:txBody>
      </p:sp>
      <p:sp>
        <p:nvSpPr>
          <p:cNvPr id="242" name="Shape 242"/>
          <p:cNvSpPr/>
          <p:nvPr/>
        </p:nvSpPr>
        <p:spPr>
          <a:xfrm>
            <a:off x="2789969" y="898274"/>
            <a:ext cx="20757621" cy="1042417"/>
          </a:xfrm>
          <a:prstGeom prst="rect">
            <a:avLst/>
          </a:prstGeom>
          <a:ln w="25400">
            <a:miter lim="400000"/>
          </a:ln>
          <a:extLst>
            <a:ext uri="{C572A759-6A51-4108-AA02-DFA0A04FC94B}">
              <ma14:wrappingTextBoxFlag xmlns:ma14="http://schemas.microsoft.com/office/mac/drawingml/2011/main" xmlns="" val="1"/>
            </a:ext>
          </a:extLst>
        </p:spPr>
        <p:txBody>
          <a:bodyPr tIns="91439" bIns="91439">
            <a:normAutofit/>
          </a:bodyPr>
          <a:lstStyle>
            <a:lvl1pPr algn="l">
              <a:lnSpc>
                <a:spcPct val="90000"/>
              </a:lnSpc>
              <a:spcBef>
                <a:spcPts val="2000"/>
              </a:spcBef>
              <a:defRPr sz="5600">
                <a:solidFill>
                  <a:schemeClr val="accent3">
                    <a:hueOff val="3956102"/>
                    <a:satOff val="-37830"/>
                    <a:lumOff val="-30327"/>
                  </a:schemeClr>
                </a:solidFill>
                <a:latin typeface="+mn-lt"/>
                <a:ea typeface="+mn-ea"/>
                <a:cs typeface="+mn-cs"/>
                <a:sym typeface="Fira Sans Regular"/>
              </a:defRPr>
            </a:lvl1pPr>
          </a:lstStyle>
          <a:p>
            <a:r>
              <a:t>Cliquez pour modifier les styles du texte du masque</a:t>
            </a:r>
          </a:p>
        </p:txBody>
      </p:sp>
      <p:pic>
        <p:nvPicPr>
          <p:cNvPr id="243" name="pasted-image.pdf"/>
          <p:cNvPicPr>
            <a:picLocks noChangeAspect="1"/>
          </p:cNvPicPr>
          <p:nvPr/>
        </p:nvPicPr>
        <p:blipFill>
          <a:blip r:embed="rId2">
            <a:alphaModFix amt="24470"/>
          </a:blip>
          <a:stretch>
            <a:fillRect/>
          </a:stretch>
        </p:blipFill>
        <p:spPr>
          <a:xfrm>
            <a:off x="739084" y="765430"/>
            <a:ext cx="1885009" cy="1880871"/>
          </a:xfrm>
          <a:prstGeom prst="rect">
            <a:avLst/>
          </a:prstGeom>
          <a:ln w="12700">
            <a:miter lim="400000"/>
          </a:ln>
        </p:spPr>
      </p:pic>
      <p:sp>
        <p:nvSpPr>
          <p:cNvPr id="244" name="Shape 244"/>
          <p:cNvSpPr>
            <a:spLocks noGrp="1"/>
          </p:cNvSpPr>
          <p:nvPr>
            <p:ph type="pic" sz="quarter" idx="13"/>
          </p:nvPr>
        </p:nvSpPr>
        <p:spPr>
          <a:xfrm>
            <a:off x="2059273" y="3457447"/>
            <a:ext cx="5248657" cy="7461506"/>
          </a:xfrm>
          <a:prstGeom prst="rect">
            <a:avLst/>
          </a:prstGeom>
          <a:ln w="12700"/>
        </p:spPr>
        <p:txBody>
          <a:bodyPr tIns="45719" bIns="45719"/>
          <a:lstStyle/>
          <a:p>
            <a:r>
              <a:rPr lang="fr-FR"/>
              <a:t>Faire glisser l'image vers l'espace réservé ou cliquer sur l'icône pour l'ajouter</a:t>
            </a:r>
            <a:endParaRPr/>
          </a:p>
        </p:txBody>
      </p:sp>
      <p:sp>
        <p:nvSpPr>
          <p:cNvPr id="246" name="Shape 246"/>
          <p:cNvSpPr>
            <a:spLocks noGrp="1"/>
          </p:cNvSpPr>
          <p:nvPr>
            <p:ph type="pic" sz="quarter" idx="14"/>
          </p:nvPr>
        </p:nvSpPr>
        <p:spPr>
          <a:xfrm>
            <a:off x="12882849" y="3457447"/>
            <a:ext cx="5248657" cy="7461506"/>
          </a:xfrm>
          <a:prstGeom prst="rect">
            <a:avLst/>
          </a:prstGeom>
          <a:ln w="12700"/>
        </p:spPr>
        <p:txBody>
          <a:bodyPr tIns="45719" bIns="45719"/>
          <a:lstStyle/>
          <a:p>
            <a:r>
              <a:rPr lang="fr-FR"/>
              <a:t>Faire glisser l'image vers l'espace réservé ou cliquer sur l'icône pour l'ajouter</a:t>
            </a:r>
            <a:endParaRPr/>
          </a:p>
        </p:txBody>
      </p:sp>
      <p:sp>
        <p:nvSpPr>
          <p:cNvPr id="247" name="Shape 247"/>
          <p:cNvSpPr>
            <a:spLocks noGrp="1"/>
          </p:cNvSpPr>
          <p:nvPr>
            <p:ph type="pic" sz="quarter" idx="15"/>
          </p:nvPr>
        </p:nvSpPr>
        <p:spPr>
          <a:xfrm>
            <a:off x="18296222" y="3457447"/>
            <a:ext cx="5248657" cy="7461506"/>
          </a:xfrm>
          <a:prstGeom prst="rect">
            <a:avLst/>
          </a:prstGeom>
          <a:ln w="12700"/>
        </p:spPr>
        <p:txBody>
          <a:bodyPr tIns="45719" bIns="45719"/>
          <a:lstStyle/>
          <a:p>
            <a:r>
              <a:rPr lang="fr-FR"/>
              <a:t>Faire glisser l'image vers l'espace réservé ou cliquer sur l'icône pour l'ajouter</a:t>
            </a:r>
            <a:endParaRPr/>
          </a:p>
        </p:txBody>
      </p:sp>
      <p:sp>
        <p:nvSpPr>
          <p:cNvPr id="248" name="Shape 248"/>
          <p:cNvSpPr>
            <a:spLocks noGrp="1"/>
          </p:cNvSpPr>
          <p:nvPr>
            <p:ph type="sldNum" sz="quarter" idx="2"/>
          </p:nvPr>
        </p:nvSpPr>
        <p:spPr>
          <a:xfrm>
            <a:off x="2059273" y="13228319"/>
            <a:ext cx="702091" cy="487681"/>
          </a:xfrm>
          <a:prstGeom prst="rect">
            <a:avLst/>
          </a:prstGeom>
          <a:solidFill>
            <a:srgbClr val="AEBCCA"/>
          </a:solidFill>
        </p:spPr>
        <p:txBody>
          <a:bodyPr/>
          <a:lstStyle>
            <a:lvl1pPr>
              <a:defRPr>
                <a:solidFill>
                  <a:srgbClr val="FFFFFF"/>
                </a:solidFill>
              </a:defRPr>
            </a:lvl1pPr>
          </a:lstStyle>
          <a:p>
            <a:fld id="{86CB4B4D-7CA3-9044-876B-883B54F8677D}" type="slidenum">
              <a:t>‹N°›</a:t>
            </a:fld>
            <a:endParaRPr/>
          </a:p>
        </p:txBody>
      </p:sp>
      <p:pic>
        <p:nvPicPr>
          <p:cNvPr id="13" name="Image 12"/>
          <p:cNvPicPr>
            <a:picLocks noChangeAspect="1"/>
          </p:cNvPicPr>
          <p:nvPr userDrawn="1"/>
        </p:nvPicPr>
        <p:blipFill>
          <a:blip r:embed="rId3"/>
          <a:stretch>
            <a:fillRect/>
          </a:stretch>
        </p:blipFill>
        <p:spPr>
          <a:xfrm>
            <a:off x="17510685" y="6595409"/>
            <a:ext cx="10071100" cy="10045700"/>
          </a:xfrm>
          <a:prstGeom prst="rect">
            <a:avLst/>
          </a:prstGeom>
        </p:spPr>
      </p:pic>
      <p:sp>
        <p:nvSpPr>
          <p:cNvPr id="12" name="Shape 244"/>
          <p:cNvSpPr>
            <a:spLocks noGrp="1"/>
          </p:cNvSpPr>
          <p:nvPr>
            <p:ph type="pic" sz="quarter" idx="16"/>
          </p:nvPr>
        </p:nvSpPr>
        <p:spPr>
          <a:xfrm>
            <a:off x="7469476" y="3457447"/>
            <a:ext cx="5248657" cy="7461506"/>
          </a:xfrm>
          <a:prstGeom prst="rect">
            <a:avLst/>
          </a:prstGeom>
          <a:ln w="12700"/>
        </p:spPr>
        <p:txBody>
          <a:bodyPr tIns="45719" bIns="45719"/>
          <a:lstStyle/>
          <a:p>
            <a:r>
              <a:rPr lang="fr-FR"/>
              <a:t>Faire glisser l'image vers l'espace réservé ou cliquer sur l'icône pour l'ajouter</a:t>
            </a:r>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4 photos">
    <p:bg>
      <p:bgPr>
        <a:solidFill>
          <a:srgbClr val="ECF0F1"/>
        </a:solidFill>
        <a:effectLst/>
      </p:bgPr>
    </p:bg>
    <p:spTree>
      <p:nvGrpSpPr>
        <p:cNvPr id="1" name=""/>
        <p:cNvGrpSpPr/>
        <p:nvPr/>
      </p:nvGrpSpPr>
      <p:grpSpPr>
        <a:xfrm>
          <a:off x="0" y="0"/>
          <a:ext cx="0" cy="0"/>
          <a:chOff x="0" y="0"/>
          <a:chExt cx="0" cy="0"/>
        </a:xfrm>
      </p:grpSpPr>
      <p:sp>
        <p:nvSpPr>
          <p:cNvPr id="258" name="Shape 258"/>
          <p:cNvSpPr/>
          <p:nvPr/>
        </p:nvSpPr>
        <p:spPr>
          <a:xfrm>
            <a:off x="2789969" y="1940690"/>
            <a:ext cx="20757621" cy="705611"/>
          </a:xfrm>
          <a:prstGeom prst="rect">
            <a:avLst/>
          </a:prstGeom>
          <a:ln w="12700">
            <a:miter lim="400000"/>
          </a:ln>
          <a:extLst>
            <a:ext uri="{C572A759-6A51-4108-AA02-DFA0A04FC94B}">
              <ma14:wrappingTextBoxFlag xmlns:ma14="http://schemas.microsoft.com/office/mac/drawingml/2011/main" xmlns="" val="1"/>
            </a:ext>
          </a:extLst>
        </p:spPr>
        <p:txBody>
          <a:bodyPr tIns="91439" bIns="91439">
            <a:normAutofit/>
          </a:bodyPr>
          <a:lstStyle>
            <a:lvl1pPr algn="l" defTabSz="1261872">
              <a:lnSpc>
                <a:spcPct val="90000"/>
              </a:lnSpc>
              <a:spcBef>
                <a:spcPts val="1300"/>
              </a:spcBef>
              <a:defRPr sz="3450" i="1">
                <a:solidFill>
                  <a:schemeClr val="accent1">
                    <a:hueOff val="-10891698"/>
                    <a:satOff val="15195"/>
                    <a:lumOff val="-20585"/>
                  </a:schemeClr>
                </a:solidFill>
                <a:latin typeface="+mn-lt"/>
                <a:ea typeface="+mn-ea"/>
                <a:cs typeface="+mn-cs"/>
                <a:sym typeface="Fira Sans Regular"/>
              </a:defRPr>
            </a:lvl1pPr>
          </a:lstStyle>
          <a:p>
            <a:r>
              <a:t>Sous-titre</a:t>
            </a:r>
          </a:p>
        </p:txBody>
      </p:sp>
      <p:sp>
        <p:nvSpPr>
          <p:cNvPr id="259" name="Shape 259"/>
          <p:cNvSpPr/>
          <p:nvPr/>
        </p:nvSpPr>
        <p:spPr>
          <a:xfrm>
            <a:off x="2789969" y="898274"/>
            <a:ext cx="20757621" cy="1042417"/>
          </a:xfrm>
          <a:prstGeom prst="rect">
            <a:avLst/>
          </a:prstGeom>
          <a:ln w="25400">
            <a:miter lim="400000"/>
          </a:ln>
          <a:extLst>
            <a:ext uri="{C572A759-6A51-4108-AA02-DFA0A04FC94B}">
              <ma14:wrappingTextBoxFlag xmlns:ma14="http://schemas.microsoft.com/office/mac/drawingml/2011/main" xmlns="" val="1"/>
            </a:ext>
          </a:extLst>
        </p:spPr>
        <p:txBody>
          <a:bodyPr tIns="91439" bIns="91439">
            <a:normAutofit/>
          </a:bodyPr>
          <a:lstStyle>
            <a:lvl1pPr algn="l">
              <a:lnSpc>
                <a:spcPct val="90000"/>
              </a:lnSpc>
              <a:spcBef>
                <a:spcPts val="2000"/>
              </a:spcBef>
              <a:defRPr sz="5600">
                <a:solidFill>
                  <a:schemeClr val="accent3">
                    <a:hueOff val="3956102"/>
                    <a:satOff val="-37830"/>
                    <a:lumOff val="-30327"/>
                  </a:schemeClr>
                </a:solidFill>
                <a:latin typeface="+mn-lt"/>
                <a:ea typeface="+mn-ea"/>
                <a:cs typeface="+mn-cs"/>
                <a:sym typeface="Fira Sans Regular"/>
              </a:defRPr>
            </a:lvl1pPr>
          </a:lstStyle>
          <a:p>
            <a:r>
              <a:t>Cliquez pour modifier les styles du texte du masque</a:t>
            </a:r>
          </a:p>
        </p:txBody>
      </p:sp>
      <p:pic>
        <p:nvPicPr>
          <p:cNvPr id="260" name="pasted-image.pdf"/>
          <p:cNvPicPr>
            <a:picLocks noChangeAspect="1"/>
          </p:cNvPicPr>
          <p:nvPr/>
        </p:nvPicPr>
        <p:blipFill>
          <a:blip r:embed="rId2">
            <a:alphaModFix amt="24470"/>
          </a:blip>
          <a:stretch>
            <a:fillRect/>
          </a:stretch>
        </p:blipFill>
        <p:spPr>
          <a:xfrm>
            <a:off x="739084" y="765430"/>
            <a:ext cx="1885009" cy="1880871"/>
          </a:xfrm>
          <a:prstGeom prst="rect">
            <a:avLst/>
          </a:prstGeom>
          <a:ln w="12700">
            <a:miter lim="400000"/>
          </a:ln>
        </p:spPr>
      </p:pic>
      <p:sp>
        <p:nvSpPr>
          <p:cNvPr id="261" name="Shape 261"/>
          <p:cNvSpPr>
            <a:spLocks noGrp="1"/>
          </p:cNvSpPr>
          <p:nvPr>
            <p:ph type="pic" sz="quarter" idx="13"/>
          </p:nvPr>
        </p:nvSpPr>
        <p:spPr>
          <a:xfrm>
            <a:off x="2059273" y="4654295"/>
            <a:ext cx="5248657" cy="4407409"/>
          </a:xfrm>
          <a:prstGeom prst="rect">
            <a:avLst/>
          </a:prstGeom>
          <a:ln w="12700"/>
        </p:spPr>
        <p:txBody>
          <a:bodyPr tIns="45719" bIns="45719"/>
          <a:lstStyle/>
          <a:p>
            <a:r>
              <a:rPr lang="fr-FR"/>
              <a:t>Faire glisser l'image vers l'espace réservé ou cliquer sur l'icône pour l'ajouter</a:t>
            </a:r>
            <a:endParaRPr/>
          </a:p>
        </p:txBody>
      </p:sp>
      <p:sp>
        <p:nvSpPr>
          <p:cNvPr id="263" name="Shape 263"/>
          <p:cNvSpPr>
            <a:spLocks noGrp="1"/>
          </p:cNvSpPr>
          <p:nvPr>
            <p:ph type="pic" sz="quarter" idx="14"/>
          </p:nvPr>
        </p:nvSpPr>
        <p:spPr>
          <a:xfrm>
            <a:off x="12882849" y="4654295"/>
            <a:ext cx="5248657" cy="4407409"/>
          </a:xfrm>
          <a:prstGeom prst="rect">
            <a:avLst/>
          </a:prstGeom>
          <a:ln w="12700"/>
        </p:spPr>
        <p:txBody>
          <a:bodyPr tIns="45719" bIns="45719"/>
          <a:lstStyle/>
          <a:p>
            <a:r>
              <a:rPr lang="fr-FR"/>
              <a:t>Faire glisser l'image vers l'espace réservé ou cliquer sur l'icône pour l'ajouter</a:t>
            </a:r>
            <a:endParaRPr/>
          </a:p>
        </p:txBody>
      </p:sp>
      <p:sp>
        <p:nvSpPr>
          <p:cNvPr id="264" name="Shape 264"/>
          <p:cNvSpPr>
            <a:spLocks noGrp="1"/>
          </p:cNvSpPr>
          <p:nvPr>
            <p:ph type="pic" sz="quarter" idx="15"/>
          </p:nvPr>
        </p:nvSpPr>
        <p:spPr>
          <a:xfrm>
            <a:off x="18296222" y="4654295"/>
            <a:ext cx="5248657" cy="4407409"/>
          </a:xfrm>
          <a:prstGeom prst="rect">
            <a:avLst/>
          </a:prstGeom>
          <a:ln w="12700"/>
        </p:spPr>
        <p:txBody>
          <a:bodyPr tIns="45719" bIns="45719"/>
          <a:lstStyle/>
          <a:p>
            <a:r>
              <a:rPr lang="fr-FR"/>
              <a:t>Faire glisser l'image vers l'espace réservé ou cliquer sur l'icône pour l'ajouter</a:t>
            </a:r>
            <a:endParaRPr/>
          </a:p>
        </p:txBody>
      </p:sp>
      <p:sp>
        <p:nvSpPr>
          <p:cNvPr id="265" name="Shape 265"/>
          <p:cNvSpPr>
            <a:spLocks noGrp="1"/>
          </p:cNvSpPr>
          <p:nvPr>
            <p:ph type="sldNum" sz="quarter" idx="2"/>
          </p:nvPr>
        </p:nvSpPr>
        <p:spPr>
          <a:xfrm>
            <a:off x="2059273" y="13228319"/>
            <a:ext cx="702091" cy="487681"/>
          </a:xfrm>
          <a:prstGeom prst="rect">
            <a:avLst/>
          </a:prstGeom>
          <a:solidFill>
            <a:srgbClr val="AEBCCA"/>
          </a:solidFill>
        </p:spPr>
        <p:txBody>
          <a:bodyPr/>
          <a:lstStyle>
            <a:lvl1pPr>
              <a:defRPr>
                <a:solidFill>
                  <a:srgbClr val="FFFFFF"/>
                </a:solidFill>
              </a:defRPr>
            </a:lvl1pPr>
          </a:lstStyle>
          <a:p>
            <a:fld id="{86CB4B4D-7CA3-9044-876B-883B54F8677D}" type="slidenum">
              <a:t>‹N°›</a:t>
            </a:fld>
            <a:endParaRPr/>
          </a:p>
        </p:txBody>
      </p:sp>
      <p:pic>
        <p:nvPicPr>
          <p:cNvPr id="13" name="Image 12"/>
          <p:cNvPicPr>
            <a:picLocks noChangeAspect="1"/>
          </p:cNvPicPr>
          <p:nvPr userDrawn="1"/>
        </p:nvPicPr>
        <p:blipFill>
          <a:blip r:embed="rId3"/>
          <a:stretch>
            <a:fillRect/>
          </a:stretch>
        </p:blipFill>
        <p:spPr>
          <a:xfrm>
            <a:off x="17510685" y="6595409"/>
            <a:ext cx="10071100" cy="10045700"/>
          </a:xfrm>
          <a:prstGeom prst="rect">
            <a:avLst/>
          </a:prstGeom>
        </p:spPr>
      </p:pic>
      <p:sp>
        <p:nvSpPr>
          <p:cNvPr id="12" name="Shape 263"/>
          <p:cNvSpPr>
            <a:spLocks noGrp="1"/>
          </p:cNvSpPr>
          <p:nvPr>
            <p:ph type="pic" sz="quarter" idx="16"/>
          </p:nvPr>
        </p:nvSpPr>
        <p:spPr>
          <a:xfrm>
            <a:off x="7469476" y="4654294"/>
            <a:ext cx="5248657" cy="4407409"/>
          </a:xfrm>
          <a:prstGeom prst="rect">
            <a:avLst/>
          </a:prstGeom>
          <a:ln w="12700"/>
        </p:spPr>
        <p:txBody>
          <a:bodyPr tIns="45719" bIns="45719"/>
          <a:lstStyle/>
          <a:p>
            <a:r>
              <a:rPr lang="fr-FR"/>
              <a:t>Faire glisser l'image vers l'espace réservé ou cliquer sur l'icône pour l'ajouter</a:t>
            </a:r>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4 photos-2">
    <p:bg>
      <p:bgPr>
        <a:solidFill>
          <a:srgbClr val="ECF0F1"/>
        </a:solidFill>
        <a:effectLst/>
      </p:bgPr>
    </p:bg>
    <p:spTree>
      <p:nvGrpSpPr>
        <p:cNvPr id="1" name=""/>
        <p:cNvGrpSpPr/>
        <p:nvPr/>
      </p:nvGrpSpPr>
      <p:grpSpPr>
        <a:xfrm>
          <a:off x="0" y="0"/>
          <a:ext cx="0" cy="0"/>
          <a:chOff x="0" y="0"/>
          <a:chExt cx="0" cy="0"/>
        </a:xfrm>
      </p:grpSpPr>
      <p:sp>
        <p:nvSpPr>
          <p:cNvPr id="275" name="Shape 275"/>
          <p:cNvSpPr/>
          <p:nvPr/>
        </p:nvSpPr>
        <p:spPr>
          <a:xfrm>
            <a:off x="2789969" y="1940690"/>
            <a:ext cx="20757621" cy="705611"/>
          </a:xfrm>
          <a:prstGeom prst="rect">
            <a:avLst/>
          </a:prstGeom>
          <a:ln w="12700">
            <a:miter lim="400000"/>
          </a:ln>
          <a:extLst>
            <a:ext uri="{C572A759-6A51-4108-AA02-DFA0A04FC94B}">
              <ma14:wrappingTextBoxFlag xmlns:ma14="http://schemas.microsoft.com/office/mac/drawingml/2011/main" xmlns="" val="1"/>
            </a:ext>
          </a:extLst>
        </p:spPr>
        <p:txBody>
          <a:bodyPr tIns="91439" bIns="91439">
            <a:normAutofit/>
          </a:bodyPr>
          <a:lstStyle>
            <a:lvl1pPr algn="l" defTabSz="1261872">
              <a:lnSpc>
                <a:spcPct val="90000"/>
              </a:lnSpc>
              <a:spcBef>
                <a:spcPts val="1300"/>
              </a:spcBef>
              <a:defRPr sz="3450" i="1">
                <a:solidFill>
                  <a:schemeClr val="accent1">
                    <a:hueOff val="-10891698"/>
                    <a:satOff val="15195"/>
                    <a:lumOff val="-20585"/>
                  </a:schemeClr>
                </a:solidFill>
                <a:latin typeface="+mn-lt"/>
                <a:ea typeface="+mn-ea"/>
                <a:cs typeface="+mn-cs"/>
                <a:sym typeface="Fira Sans Regular"/>
              </a:defRPr>
            </a:lvl1pPr>
          </a:lstStyle>
          <a:p>
            <a:r>
              <a:t>Sous-titre</a:t>
            </a:r>
          </a:p>
        </p:txBody>
      </p:sp>
      <p:sp>
        <p:nvSpPr>
          <p:cNvPr id="276" name="Shape 276"/>
          <p:cNvSpPr/>
          <p:nvPr/>
        </p:nvSpPr>
        <p:spPr>
          <a:xfrm>
            <a:off x="2789969" y="898274"/>
            <a:ext cx="20757621" cy="1042417"/>
          </a:xfrm>
          <a:prstGeom prst="rect">
            <a:avLst/>
          </a:prstGeom>
          <a:ln w="25400">
            <a:miter lim="400000"/>
          </a:ln>
          <a:extLst>
            <a:ext uri="{C572A759-6A51-4108-AA02-DFA0A04FC94B}">
              <ma14:wrappingTextBoxFlag xmlns:ma14="http://schemas.microsoft.com/office/mac/drawingml/2011/main" xmlns="" val="1"/>
            </a:ext>
          </a:extLst>
        </p:spPr>
        <p:txBody>
          <a:bodyPr tIns="91439" bIns="91439">
            <a:normAutofit/>
          </a:bodyPr>
          <a:lstStyle>
            <a:lvl1pPr algn="l">
              <a:lnSpc>
                <a:spcPct val="90000"/>
              </a:lnSpc>
              <a:spcBef>
                <a:spcPts val="2000"/>
              </a:spcBef>
              <a:defRPr sz="5600">
                <a:solidFill>
                  <a:schemeClr val="accent3">
                    <a:hueOff val="3956102"/>
                    <a:satOff val="-37830"/>
                    <a:lumOff val="-30327"/>
                  </a:schemeClr>
                </a:solidFill>
                <a:latin typeface="+mn-lt"/>
                <a:ea typeface="+mn-ea"/>
                <a:cs typeface="+mn-cs"/>
                <a:sym typeface="Fira Sans Regular"/>
              </a:defRPr>
            </a:lvl1pPr>
          </a:lstStyle>
          <a:p>
            <a:r>
              <a:t>Cliquez pour modifier les styles du texte du masque</a:t>
            </a:r>
          </a:p>
        </p:txBody>
      </p:sp>
      <p:pic>
        <p:nvPicPr>
          <p:cNvPr id="277" name="pasted-image.pdf"/>
          <p:cNvPicPr>
            <a:picLocks noChangeAspect="1"/>
          </p:cNvPicPr>
          <p:nvPr/>
        </p:nvPicPr>
        <p:blipFill>
          <a:blip r:embed="rId2">
            <a:alphaModFix amt="24470"/>
          </a:blip>
          <a:stretch>
            <a:fillRect/>
          </a:stretch>
        </p:blipFill>
        <p:spPr>
          <a:xfrm>
            <a:off x="739084" y="765430"/>
            <a:ext cx="1885009" cy="1880871"/>
          </a:xfrm>
          <a:prstGeom prst="rect">
            <a:avLst/>
          </a:prstGeom>
          <a:ln w="12700">
            <a:miter lim="400000"/>
          </a:ln>
        </p:spPr>
      </p:pic>
      <p:sp>
        <p:nvSpPr>
          <p:cNvPr id="278" name="Shape 278"/>
          <p:cNvSpPr>
            <a:spLocks noGrp="1"/>
          </p:cNvSpPr>
          <p:nvPr>
            <p:ph type="pic" sz="quarter" idx="13"/>
          </p:nvPr>
        </p:nvSpPr>
        <p:spPr>
          <a:xfrm>
            <a:off x="2059273" y="3581398"/>
            <a:ext cx="5267327" cy="7461251"/>
          </a:xfrm>
          <a:prstGeom prst="rect">
            <a:avLst/>
          </a:prstGeom>
          <a:ln w="12700"/>
        </p:spPr>
        <p:txBody>
          <a:bodyPr tIns="45719" bIns="45719"/>
          <a:lstStyle/>
          <a:p>
            <a:r>
              <a:rPr lang="fr-FR"/>
              <a:t>Faire glisser l'image vers l'espace réservé ou cliquer sur l'icône pour l'ajouter</a:t>
            </a:r>
            <a:endParaRPr/>
          </a:p>
        </p:txBody>
      </p:sp>
      <p:sp>
        <p:nvSpPr>
          <p:cNvPr id="280" name="Shape 280"/>
          <p:cNvSpPr>
            <a:spLocks noGrp="1"/>
          </p:cNvSpPr>
          <p:nvPr>
            <p:ph type="pic" sz="quarter" idx="14"/>
          </p:nvPr>
        </p:nvSpPr>
        <p:spPr>
          <a:xfrm>
            <a:off x="12866975" y="3581396"/>
            <a:ext cx="5267328" cy="7461251"/>
          </a:xfrm>
          <a:prstGeom prst="rect">
            <a:avLst/>
          </a:prstGeom>
          <a:ln w="12700"/>
        </p:spPr>
        <p:txBody>
          <a:bodyPr tIns="45719" bIns="45719"/>
          <a:lstStyle/>
          <a:p>
            <a:r>
              <a:rPr lang="fr-FR"/>
              <a:t>Faire glisser l'image vers l'espace réservé ou cliquer sur l'icône pour l'ajouter</a:t>
            </a:r>
            <a:endParaRPr/>
          </a:p>
        </p:txBody>
      </p:sp>
      <p:sp>
        <p:nvSpPr>
          <p:cNvPr id="281" name="Shape 281"/>
          <p:cNvSpPr>
            <a:spLocks noGrp="1"/>
          </p:cNvSpPr>
          <p:nvPr>
            <p:ph type="pic" sz="quarter" idx="15"/>
          </p:nvPr>
        </p:nvSpPr>
        <p:spPr>
          <a:xfrm>
            <a:off x="18270825" y="3581394"/>
            <a:ext cx="5267328" cy="7461251"/>
          </a:xfrm>
          <a:prstGeom prst="rect">
            <a:avLst/>
          </a:prstGeom>
          <a:ln w="12700"/>
        </p:spPr>
        <p:txBody>
          <a:bodyPr tIns="45719" bIns="45719"/>
          <a:lstStyle/>
          <a:p>
            <a:r>
              <a:rPr lang="fr-FR"/>
              <a:t>Faire glisser l'image vers l'espace réservé ou cliquer sur l'icône pour l'ajouter</a:t>
            </a:r>
            <a:endParaRPr/>
          </a:p>
        </p:txBody>
      </p:sp>
      <p:sp>
        <p:nvSpPr>
          <p:cNvPr id="282" name="Shape 282"/>
          <p:cNvSpPr>
            <a:spLocks noGrp="1"/>
          </p:cNvSpPr>
          <p:nvPr>
            <p:ph type="sldNum" sz="quarter" idx="2"/>
          </p:nvPr>
        </p:nvSpPr>
        <p:spPr>
          <a:xfrm>
            <a:off x="2059273" y="13228319"/>
            <a:ext cx="702091" cy="487681"/>
          </a:xfrm>
          <a:prstGeom prst="rect">
            <a:avLst/>
          </a:prstGeom>
          <a:solidFill>
            <a:srgbClr val="AEBCCA"/>
          </a:solidFill>
        </p:spPr>
        <p:txBody>
          <a:bodyPr/>
          <a:lstStyle>
            <a:lvl1pPr>
              <a:defRPr>
                <a:solidFill>
                  <a:srgbClr val="FFFFFF"/>
                </a:solidFill>
              </a:defRPr>
            </a:lvl1pPr>
          </a:lstStyle>
          <a:p>
            <a:fld id="{86CB4B4D-7CA3-9044-876B-883B54F8677D}" type="slidenum">
              <a:t>‹N°›</a:t>
            </a:fld>
            <a:endParaRPr/>
          </a:p>
        </p:txBody>
      </p:sp>
      <p:pic>
        <p:nvPicPr>
          <p:cNvPr id="13" name="Image 12"/>
          <p:cNvPicPr>
            <a:picLocks noChangeAspect="1"/>
          </p:cNvPicPr>
          <p:nvPr userDrawn="1"/>
        </p:nvPicPr>
        <p:blipFill>
          <a:blip r:embed="rId3"/>
          <a:stretch>
            <a:fillRect/>
          </a:stretch>
        </p:blipFill>
        <p:spPr>
          <a:xfrm>
            <a:off x="17510685" y="6595409"/>
            <a:ext cx="10071100" cy="10045700"/>
          </a:xfrm>
          <a:prstGeom prst="rect">
            <a:avLst/>
          </a:prstGeom>
        </p:spPr>
      </p:pic>
      <p:sp>
        <p:nvSpPr>
          <p:cNvPr id="12" name="Shape 280"/>
          <p:cNvSpPr>
            <a:spLocks noGrp="1"/>
          </p:cNvSpPr>
          <p:nvPr>
            <p:ph type="pic" sz="quarter" idx="16"/>
          </p:nvPr>
        </p:nvSpPr>
        <p:spPr>
          <a:xfrm>
            <a:off x="7463122" y="3581393"/>
            <a:ext cx="5267328" cy="7461251"/>
          </a:xfrm>
          <a:prstGeom prst="rect">
            <a:avLst/>
          </a:prstGeom>
          <a:ln w="12700"/>
        </p:spPr>
        <p:txBody>
          <a:bodyPr tIns="45719" bIns="45719"/>
          <a:lstStyle/>
          <a:p>
            <a:r>
              <a:rPr lang="fr-FR"/>
              <a:t>Faire glisser l'image vers l'espace réservé ou cliquer sur l'icône pour l'ajouter</a:t>
            </a:r>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exte+4 photos">
    <p:bg>
      <p:bgPr>
        <a:solidFill>
          <a:srgbClr val="ECF0F1"/>
        </a:solidFill>
        <a:effectLst/>
      </p:bgPr>
    </p:bg>
    <p:spTree>
      <p:nvGrpSpPr>
        <p:cNvPr id="1" name=""/>
        <p:cNvGrpSpPr/>
        <p:nvPr/>
      </p:nvGrpSpPr>
      <p:grpSpPr>
        <a:xfrm>
          <a:off x="0" y="0"/>
          <a:ext cx="0" cy="0"/>
          <a:chOff x="0" y="0"/>
          <a:chExt cx="0" cy="0"/>
        </a:xfrm>
      </p:grpSpPr>
      <p:sp>
        <p:nvSpPr>
          <p:cNvPr id="338" name="Shape 338"/>
          <p:cNvSpPr>
            <a:spLocks noGrp="1"/>
          </p:cNvSpPr>
          <p:nvPr>
            <p:ph type="sldNum" sz="quarter" idx="2"/>
          </p:nvPr>
        </p:nvSpPr>
        <p:spPr>
          <a:xfrm>
            <a:off x="2059273" y="13228319"/>
            <a:ext cx="702091" cy="487681"/>
          </a:xfrm>
          <a:prstGeom prst="rect">
            <a:avLst/>
          </a:prstGeom>
          <a:solidFill>
            <a:srgbClr val="AEBCCA"/>
          </a:solidFill>
        </p:spPr>
        <p:txBody>
          <a:bodyPr/>
          <a:lstStyle>
            <a:lvl1pPr>
              <a:defRPr>
                <a:solidFill>
                  <a:srgbClr val="FFFFFF"/>
                </a:solidFill>
              </a:defRPr>
            </a:lvl1pPr>
          </a:lstStyle>
          <a:p>
            <a:fld id="{86CB4B4D-7CA3-9044-876B-883B54F8677D}" type="slidenum">
              <a:t>‹N°›</a:t>
            </a:fld>
            <a:endParaRPr/>
          </a:p>
        </p:txBody>
      </p:sp>
      <p:sp>
        <p:nvSpPr>
          <p:cNvPr id="339" name="Shape 339"/>
          <p:cNvSpPr/>
          <p:nvPr/>
        </p:nvSpPr>
        <p:spPr>
          <a:xfrm>
            <a:off x="2059273" y="3683000"/>
            <a:ext cx="10132727" cy="7467600"/>
          </a:xfrm>
          <a:prstGeom prst="rect">
            <a:avLst/>
          </a:prstGeom>
          <a:solidFill>
            <a:srgbClr val="4E5865"/>
          </a:solidFill>
          <a:ln w="12700">
            <a:miter lim="400000"/>
          </a:ln>
        </p:spPr>
        <p:txBody>
          <a:bodyPr tIns="91439" bIns="91439" anchor="ctr"/>
          <a:lstStyle/>
          <a:p>
            <a:pPr>
              <a:lnSpc>
                <a:spcPct val="90000"/>
              </a:lnSpc>
              <a:spcBef>
                <a:spcPts val="2000"/>
              </a:spcBef>
              <a:defRPr sz="5000" i="1">
                <a:solidFill>
                  <a:srgbClr val="FFFFFF"/>
                </a:solidFill>
                <a:latin typeface="Roboto Regular"/>
                <a:ea typeface="Roboto Regular"/>
                <a:cs typeface="Roboto Regular"/>
                <a:sym typeface="Roboto Regular"/>
              </a:defRPr>
            </a:pPr>
            <a:endParaRPr/>
          </a:p>
        </p:txBody>
      </p:sp>
      <p:sp>
        <p:nvSpPr>
          <p:cNvPr id="340" name="Shape 340"/>
          <p:cNvSpPr>
            <a:spLocks noGrp="1"/>
          </p:cNvSpPr>
          <p:nvPr>
            <p:ph type="pic" sz="quarter" idx="13"/>
          </p:nvPr>
        </p:nvSpPr>
        <p:spPr>
          <a:xfrm>
            <a:off x="12192000" y="3682998"/>
            <a:ext cx="5375277" cy="3730627"/>
          </a:xfrm>
          <a:prstGeom prst="rect">
            <a:avLst/>
          </a:prstGeom>
          <a:ln w="12700"/>
        </p:spPr>
        <p:txBody>
          <a:bodyPr tIns="45719" bIns="45719"/>
          <a:lstStyle/>
          <a:p>
            <a:r>
              <a:rPr lang="fr-FR"/>
              <a:t>Faire glisser l'image vers l'espace réservé ou cliquer sur l'icône pour l'ajouter</a:t>
            </a:r>
            <a:endParaRPr/>
          </a:p>
        </p:txBody>
      </p:sp>
      <p:sp>
        <p:nvSpPr>
          <p:cNvPr id="341" name="Shape 341"/>
          <p:cNvSpPr>
            <a:spLocks noGrp="1"/>
          </p:cNvSpPr>
          <p:nvPr>
            <p:ph type="pic" sz="quarter" idx="14"/>
          </p:nvPr>
        </p:nvSpPr>
        <p:spPr>
          <a:xfrm>
            <a:off x="12192000" y="7413624"/>
            <a:ext cx="5375277" cy="3730627"/>
          </a:xfrm>
          <a:prstGeom prst="rect">
            <a:avLst/>
          </a:prstGeom>
          <a:ln w="12700"/>
        </p:spPr>
        <p:txBody>
          <a:bodyPr tIns="45719" bIns="45719"/>
          <a:lstStyle/>
          <a:p>
            <a:r>
              <a:rPr lang="fr-FR"/>
              <a:t>Faire glisser l'image vers l'espace réservé ou cliquer sur l'icône pour l'ajouter</a:t>
            </a:r>
            <a:endParaRPr/>
          </a:p>
        </p:txBody>
      </p:sp>
      <p:sp>
        <p:nvSpPr>
          <p:cNvPr id="342" name="Shape 342"/>
          <p:cNvSpPr>
            <a:spLocks noGrp="1"/>
          </p:cNvSpPr>
          <p:nvPr>
            <p:ph type="pic" sz="quarter" idx="15"/>
          </p:nvPr>
        </p:nvSpPr>
        <p:spPr>
          <a:xfrm>
            <a:off x="17568862" y="7413624"/>
            <a:ext cx="5375277" cy="3730627"/>
          </a:xfrm>
          <a:prstGeom prst="rect">
            <a:avLst/>
          </a:prstGeom>
          <a:ln w="12700"/>
        </p:spPr>
        <p:txBody>
          <a:bodyPr tIns="45719" bIns="45719"/>
          <a:lstStyle/>
          <a:p>
            <a:r>
              <a:rPr lang="fr-FR"/>
              <a:t>Faire glisser l'image vers l'espace réservé ou cliquer sur l'icône pour l'ajouter</a:t>
            </a:r>
            <a:endParaRPr/>
          </a:p>
        </p:txBody>
      </p:sp>
      <p:sp>
        <p:nvSpPr>
          <p:cNvPr id="343" name="Shape 343"/>
          <p:cNvSpPr>
            <a:spLocks noGrp="1"/>
          </p:cNvSpPr>
          <p:nvPr>
            <p:ph type="pic" sz="quarter" idx="16"/>
          </p:nvPr>
        </p:nvSpPr>
        <p:spPr>
          <a:xfrm>
            <a:off x="17568862" y="3676648"/>
            <a:ext cx="5375277" cy="3730627"/>
          </a:xfrm>
          <a:prstGeom prst="rect">
            <a:avLst/>
          </a:prstGeom>
          <a:ln w="12700"/>
        </p:spPr>
        <p:txBody>
          <a:bodyPr tIns="45719" bIns="45719"/>
          <a:lstStyle/>
          <a:p>
            <a:r>
              <a:rPr lang="fr-FR"/>
              <a:t>Faire glisser l'image vers l'espace réservé ou cliquer sur l'icône pour l'ajouter</a:t>
            </a:r>
            <a:endParaRPr/>
          </a:p>
        </p:txBody>
      </p:sp>
      <p:sp>
        <p:nvSpPr>
          <p:cNvPr id="347" name="Shape 347"/>
          <p:cNvSpPr/>
          <p:nvPr/>
        </p:nvSpPr>
        <p:spPr>
          <a:xfrm>
            <a:off x="2789969" y="1940690"/>
            <a:ext cx="20757621" cy="705611"/>
          </a:xfrm>
          <a:prstGeom prst="rect">
            <a:avLst/>
          </a:prstGeom>
          <a:ln w="12700">
            <a:miter lim="400000"/>
          </a:ln>
          <a:extLst>
            <a:ext uri="{C572A759-6A51-4108-AA02-DFA0A04FC94B}">
              <ma14:wrappingTextBoxFlag xmlns:ma14="http://schemas.microsoft.com/office/mac/drawingml/2011/main" xmlns="" val="1"/>
            </a:ext>
          </a:extLst>
        </p:spPr>
        <p:txBody>
          <a:bodyPr tIns="91439" bIns="91439">
            <a:normAutofit/>
          </a:bodyPr>
          <a:lstStyle>
            <a:lvl1pPr algn="l" defTabSz="1261872">
              <a:lnSpc>
                <a:spcPct val="90000"/>
              </a:lnSpc>
              <a:spcBef>
                <a:spcPts val="1300"/>
              </a:spcBef>
              <a:defRPr sz="3450" i="1">
                <a:solidFill>
                  <a:schemeClr val="accent1">
                    <a:hueOff val="-10891698"/>
                    <a:satOff val="15195"/>
                    <a:lumOff val="-20585"/>
                  </a:schemeClr>
                </a:solidFill>
                <a:latin typeface="+mn-lt"/>
                <a:ea typeface="+mn-ea"/>
                <a:cs typeface="+mn-cs"/>
                <a:sym typeface="Fira Sans Regular"/>
              </a:defRPr>
            </a:lvl1pPr>
          </a:lstStyle>
          <a:p>
            <a:r>
              <a:t>Sous-titre</a:t>
            </a:r>
          </a:p>
        </p:txBody>
      </p:sp>
      <p:sp>
        <p:nvSpPr>
          <p:cNvPr id="348" name="Shape 348"/>
          <p:cNvSpPr/>
          <p:nvPr/>
        </p:nvSpPr>
        <p:spPr>
          <a:xfrm>
            <a:off x="2789969" y="898274"/>
            <a:ext cx="20757621" cy="1042417"/>
          </a:xfrm>
          <a:prstGeom prst="rect">
            <a:avLst/>
          </a:prstGeom>
          <a:ln w="25400">
            <a:miter lim="400000"/>
          </a:ln>
          <a:extLst>
            <a:ext uri="{C572A759-6A51-4108-AA02-DFA0A04FC94B}">
              <ma14:wrappingTextBoxFlag xmlns:ma14="http://schemas.microsoft.com/office/mac/drawingml/2011/main" xmlns="" val="1"/>
            </a:ext>
          </a:extLst>
        </p:spPr>
        <p:txBody>
          <a:bodyPr tIns="91439" bIns="91439">
            <a:normAutofit/>
          </a:bodyPr>
          <a:lstStyle>
            <a:lvl1pPr algn="l">
              <a:lnSpc>
                <a:spcPct val="90000"/>
              </a:lnSpc>
              <a:spcBef>
                <a:spcPts val="2000"/>
              </a:spcBef>
              <a:defRPr sz="5600">
                <a:solidFill>
                  <a:schemeClr val="accent3">
                    <a:hueOff val="3956102"/>
                    <a:satOff val="-37830"/>
                    <a:lumOff val="-30327"/>
                  </a:schemeClr>
                </a:solidFill>
                <a:latin typeface="+mn-lt"/>
                <a:ea typeface="+mn-ea"/>
                <a:cs typeface="+mn-cs"/>
                <a:sym typeface="Fira Sans Regular"/>
              </a:defRPr>
            </a:lvl1pPr>
          </a:lstStyle>
          <a:p>
            <a:r>
              <a:t>Cliquez pour modifier les styles du texte du masque</a:t>
            </a:r>
          </a:p>
        </p:txBody>
      </p:sp>
      <p:pic>
        <p:nvPicPr>
          <p:cNvPr id="349" name="pasted-image.pdf"/>
          <p:cNvPicPr>
            <a:picLocks noChangeAspect="1"/>
          </p:cNvPicPr>
          <p:nvPr/>
        </p:nvPicPr>
        <p:blipFill>
          <a:blip r:embed="rId2">
            <a:alphaModFix amt="24470"/>
          </a:blip>
          <a:stretch>
            <a:fillRect/>
          </a:stretch>
        </p:blipFill>
        <p:spPr>
          <a:xfrm>
            <a:off x="739084" y="765430"/>
            <a:ext cx="1885009" cy="1880871"/>
          </a:xfrm>
          <a:prstGeom prst="rect">
            <a:avLst/>
          </a:prstGeom>
          <a:ln w="12700">
            <a:miter lim="400000"/>
          </a:ln>
        </p:spPr>
      </p:pic>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7 photos">
    <p:bg>
      <p:bgPr>
        <a:solidFill>
          <a:srgbClr val="ECF0F1"/>
        </a:solidFill>
        <a:effectLst/>
      </p:bgPr>
    </p:bg>
    <p:spTree>
      <p:nvGrpSpPr>
        <p:cNvPr id="1" name=""/>
        <p:cNvGrpSpPr/>
        <p:nvPr/>
      </p:nvGrpSpPr>
      <p:grpSpPr>
        <a:xfrm>
          <a:off x="0" y="0"/>
          <a:ext cx="0" cy="0"/>
          <a:chOff x="0" y="0"/>
          <a:chExt cx="0" cy="0"/>
        </a:xfrm>
      </p:grpSpPr>
      <p:sp>
        <p:nvSpPr>
          <p:cNvPr id="356" name="Shape 356"/>
          <p:cNvSpPr>
            <a:spLocks noGrp="1"/>
          </p:cNvSpPr>
          <p:nvPr>
            <p:ph type="sldNum" sz="quarter" idx="2"/>
          </p:nvPr>
        </p:nvSpPr>
        <p:spPr>
          <a:xfrm>
            <a:off x="2059273" y="13228319"/>
            <a:ext cx="702091" cy="487681"/>
          </a:xfrm>
          <a:prstGeom prst="rect">
            <a:avLst/>
          </a:prstGeom>
          <a:solidFill>
            <a:srgbClr val="AEBCCA"/>
          </a:solidFill>
        </p:spPr>
        <p:txBody>
          <a:bodyPr/>
          <a:lstStyle>
            <a:lvl1pPr>
              <a:defRPr>
                <a:solidFill>
                  <a:srgbClr val="FFFFFF"/>
                </a:solidFill>
              </a:defRPr>
            </a:lvl1pPr>
          </a:lstStyle>
          <a:p>
            <a:fld id="{86CB4B4D-7CA3-9044-876B-883B54F8677D}" type="slidenum">
              <a:t>‹N°›</a:t>
            </a:fld>
            <a:endParaRPr/>
          </a:p>
        </p:txBody>
      </p:sp>
      <p:sp>
        <p:nvSpPr>
          <p:cNvPr id="357" name="Shape 357"/>
          <p:cNvSpPr>
            <a:spLocks noGrp="1"/>
          </p:cNvSpPr>
          <p:nvPr>
            <p:ph type="pic" sz="quarter" idx="13"/>
          </p:nvPr>
        </p:nvSpPr>
        <p:spPr>
          <a:xfrm>
            <a:off x="-3" y="3838573"/>
            <a:ext cx="6711951" cy="3654427"/>
          </a:xfrm>
          <a:prstGeom prst="rect">
            <a:avLst/>
          </a:prstGeom>
          <a:ln w="12700"/>
        </p:spPr>
        <p:txBody>
          <a:bodyPr tIns="45719" bIns="45719"/>
          <a:lstStyle/>
          <a:p>
            <a:r>
              <a:rPr lang="fr-FR"/>
              <a:t>Faire glisser l'image vers l'espace réservé ou cliquer sur l'icône pour l'ajouter</a:t>
            </a:r>
            <a:endParaRPr/>
          </a:p>
        </p:txBody>
      </p:sp>
      <p:sp>
        <p:nvSpPr>
          <p:cNvPr id="358" name="Shape 358"/>
          <p:cNvSpPr>
            <a:spLocks noGrp="1"/>
          </p:cNvSpPr>
          <p:nvPr>
            <p:ph type="pic" sz="quarter" idx="14"/>
          </p:nvPr>
        </p:nvSpPr>
        <p:spPr>
          <a:xfrm>
            <a:off x="6861175" y="3835400"/>
            <a:ext cx="5327653" cy="3654427"/>
          </a:xfrm>
          <a:prstGeom prst="rect">
            <a:avLst/>
          </a:prstGeom>
          <a:ln w="12700"/>
        </p:spPr>
        <p:txBody>
          <a:bodyPr tIns="45719" bIns="45719"/>
          <a:lstStyle/>
          <a:p>
            <a:r>
              <a:rPr lang="fr-FR"/>
              <a:t>Faire glisser l'image vers l'espace réservé ou cliquer sur l'icône pour l'ajouter</a:t>
            </a:r>
            <a:endParaRPr/>
          </a:p>
        </p:txBody>
      </p:sp>
      <p:sp>
        <p:nvSpPr>
          <p:cNvPr id="359" name="Shape 359"/>
          <p:cNvSpPr>
            <a:spLocks noGrp="1"/>
          </p:cNvSpPr>
          <p:nvPr>
            <p:ph type="pic" sz="quarter" idx="15"/>
          </p:nvPr>
        </p:nvSpPr>
        <p:spPr>
          <a:xfrm>
            <a:off x="12338052" y="3835398"/>
            <a:ext cx="6991347" cy="3654427"/>
          </a:xfrm>
          <a:prstGeom prst="rect">
            <a:avLst/>
          </a:prstGeom>
          <a:ln w="12700"/>
        </p:spPr>
        <p:txBody>
          <a:bodyPr tIns="45719" bIns="45719"/>
          <a:lstStyle/>
          <a:p>
            <a:r>
              <a:rPr lang="fr-FR"/>
              <a:t>Faire glisser l'image vers l'espace réservé ou cliquer sur l'icône pour l'ajouter</a:t>
            </a:r>
            <a:endParaRPr/>
          </a:p>
        </p:txBody>
      </p:sp>
      <p:sp>
        <p:nvSpPr>
          <p:cNvPr id="360" name="Shape 360"/>
          <p:cNvSpPr>
            <a:spLocks noGrp="1"/>
          </p:cNvSpPr>
          <p:nvPr>
            <p:ph type="pic" sz="quarter" idx="16"/>
          </p:nvPr>
        </p:nvSpPr>
        <p:spPr>
          <a:xfrm>
            <a:off x="16014700" y="7648574"/>
            <a:ext cx="8366126" cy="3654427"/>
          </a:xfrm>
          <a:prstGeom prst="rect">
            <a:avLst/>
          </a:prstGeom>
          <a:ln w="12700"/>
        </p:spPr>
        <p:txBody>
          <a:bodyPr tIns="45719" bIns="45719"/>
          <a:lstStyle/>
          <a:p>
            <a:r>
              <a:rPr lang="fr-FR"/>
              <a:t>Faire glisser l'image vers l'espace réservé ou cliquer sur l'icône pour l'ajouter</a:t>
            </a:r>
            <a:endParaRPr/>
          </a:p>
        </p:txBody>
      </p:sp>
      <p:sp>
        <p:nvSpPr>
          <p:cNvPr id="361" name="Shape 361"/>
          <p:cNvSpPr>
            <a:spLocks noGrp="1"/>
          </p:cNvSpPr>
          <p:nvPr>
            <p:ph type="pic" sz="quarter" idx="17"/>
          </p:nvPr>
        </p:nvSpPr>
        <p:spPr>
          <a:xfrm>
            <a:off x="0" y="7648574"/>
            <a:ext cx="9144000" cy="3654427"/>
          </a:xfrm>
          <a:prstGeom prst="rect">
            <a:avLst/>
          </a:prstGeom>
          <a:ln w="12700"/>
        </p:spPr>
        <p:txBody>
          <a:bodyPr tIns="45719" bIns="45719"/>
          <a:lstStyle/>
          <a:p>
            <a:r>
              <a:rPr lang="fr-FR"/>
              <a:t>Faire glisser l'image vers l'espace réservé ou cliquer sur l'icône pour l'ajouter</a:t>
            </a:r>
            <a:endParaRPr/>
          </a:p>
        </p:txBody>
      </p:sp>
      <p:sp>
        <p:nvSpPr>
          <p:cNvPr id="362" name="Shape 362"/>
          <p:cNvSpPr>
            <a:spLocks noGrp="1"/>
          </p:cNvSpPr>
          <p:nvPr>
            <p:ph type="pic" sz="quarter" idx="18"/>
          </p:nvPr>
        </p:nvSpPr>
        <p:spPr>
          <a:xfrm>
            <a:off x="19475450" y="3835396"/>
            <a:ext cx="4905377" cy="3654427"/>
          </a:xfrm>
          <a:prstGeom prst="rect">
            <a:avLst/>
          </a:prstGeom>
          <a:ln w="12700"/>
        </p:spPr>
        <p:txBody>
          <a:bodyPr tIns="45719" bIns="45719"/>
          <a:lstStyle/>
          <a:p>
            <a:r>
              <a:rPr lang="fr-FR"/>
              <a:t>Faire glisser l'image vers l'espace réservé ou cliquer sur l'icône pour l'ajouter</a:t>
            </a:r>
            <a:endParaRPr/>
          </a:p>
        </p:txBody>
      </p:sp>
      <p:sp>
        <p:nvSpPr>
          <p:cNvPr id="366" name="Shape 366"/>
          <p:cNvSpPr/>
          <p:nvPr/>
        </p:nvSpPr>
        <p:spPr>
          <a:xfrm>
            <a:off x="2789969" y="1940690"/>
            <a:ext cx="20757621" cy="705611"/>
          </a:xfrm>
          <a:prstGeom prst="rect">
            <a:avLst/>
          </a:prstGeom>
          <a:ln w="12700">
            <a:miter lim="400000"/>
          </a:ln>
          <a:extLst>
            <a:ext uri="{C572A759-6A51-4108-AA02-DFA0A04FC94B}">
              <ma14:wrappingTextBoxFlag xmlns:ma14="http://schemas.microsoft.com/office/mac/drawingml/2011/main" xmlns="" val="1"/>
            </a:ext>
          </a:extLst>
        </p:spPr>
        <p:txBody>
          <a:bodyPr tIns="91439" bIns="91439">
            <a:normAutofit/>
          </a:bodyPr>
          <a:lstStyle>
            <a:lvl1pPr algn="l" defTabSz="1261872">
              <a:lnSpc>
                <a:spcPct val="90000"/>
              </a:lnSpc>
              <a:spcBef>
                <a:spcPts val="1300"/>
              </a:spcBef>
              <a:defRPr sz="3450" i="1">
                <a:solidFill>
                  <a:schemeClr val="accent1">
                    <a:hueOff val="-10891698"/>
                    <a:satOff val="15195"/>
                    <a:lumOff val="-20585"/>
                  </a:schemeClr>
                </a:solidFill>
                <a:latin typeface="+mn-lt"/>
                <a:ea typeface="+mn-ea"/>
                <a:cs typeface="+mn-cs"/>
                <a:sym typeface="Fira Sans Regular"/>
              </a:defRPr>
            </a:lvl1pPr>
          </a:lstStyle>
          <a:p>
            <a:r>
              <a:t>Sous-titre</a:t>
            </a:r>
          </a:p>
        </p:txBody>
      </p:sp>
      <p:sp>
        <p:nvSpPr>
          <p:cNvPr id="367" name="Shape 367"/>
          <p:cNvSpPr/>
          <p:nvPr/>
        </p:nvSpPr>
        <p:spPr>
          <a:xfrm>
            <a:off x="2789969" y="898274"/>
            <a:ext cx="20757621" cy="1042417"/>
          </a:xfrm>
          <a:prstGeom prst="rect">
            <a:avLst/>
          </a:prstGeom>
          <a:ln w="25400">
            <a:miter lim="400000"/>
          </a:ln>
          <a:extLst>
            <a:ext uri="{C572A759-6A51-4108-AA02-DFA0A04FC94B}">
              <ma14:wrappingTextBoxFlag xmlns:ma14="http://schemas.microsoft.com/office/mac/drawingml/2011/main" xmlns="" val="1"/>
            </a:ext>
          </a:extLst>
        </p:spPr>
        <p:txBody>
          <a:bodyPr tIns="91439" bIns="91439">
            <a:normAutofit/>
          </a:bodyPr>
          <a:lstStyle>
            <a:lvl1pPr algn="l">
              <a:lnSpc>
                <a:spcPct val="90000"/>
              </a:lnSpc>
              <a:spcBef>
                <a:spcPts val="2000"/>
              </a:spcBef>
              <a:defRPr sz="5600">
                <a:solidFill>
                  <a:schemeClr val="accent3">
                    <a:hueOff val="3956102"/>
                    <a:satOff val="-37830"/>
                    <a:lumOff val="-30327"/>
                  </a:schemeClr>
                </a:solidFill>
                <a:latin typeface="+mn-lt"/>
                <a:ea typeface="+mn-ea"/>
                <a:cs typeface="+mn-cs"/>
                <a:sym typeface="Fira Sans Regular"/>
              </a:defRPr>
            </a:lvl1pPr>
          </a:lstStyle>
          <a:p>
            <a:r>
              <a:t>Cliquez pour modifier les styles du texte du masque</a:t>
            </a:r>
          </a:p>
        </p:txBody>
      </p:sp>
      <p:pic>
        <p:nvPicPr>
          <p:cNvPr id="368" name="pasted-image.pdf"/>
          <p:cNvPicPr>
            <a:picLocks noChangeAspect="1"/>
          </p:cNvPicPr>
          <p:nvPr/>
        </p:nvPicPr>
        <p:blipFill>
          <a:blip r:embed="rId2">
            <a:alphaModFix amt="24470"/>
          </a:blip>
          <a:stretch>
            <a:fillRect/>
          </a:stretch>
        </p:blipFill>
        <p:spPr>
          <a:xfrm>
            <a:off x="739084" y="765430"/>
            <a:ext cx="1885009" cy="1880871"/>
          </a:xfrm>
          <a:prstGeom prst="rect">
            <a:avLst/>
          </a:prstGeom>
          <a:ln w="12700">
            <a:miter lim="400000"/>
          </a:ln>
        </p:spPr>
      </p:pic>
      <p:pic>
        <p:nvPicPr>
          <p:cNvPr id="15" name="Image 14"/>
          <p:cNvPicPr>
            <a:picLocks noChangeAspect="1"/>
          </p:cNvPicPr>
          <p:nvPr userDrawn="1"/>
        </p:nvPicPr>
        <p:blipFill>
          <a:blip r:embed="rId3"/>
          <a:stretch>
            <a:fillRect/>
          </a:stretch>
        </p:blipFill>
        <p:spPr>
          <a:xfrm>
            <a:off x="17510685" y="6595409"/>
            <a:ext cx="10071100" cy="10045700"/>
          </a:xfrm>
          <a:prstGeom prst="rect">
            <a:avLst/>
          </a:prstGeom>
        </p:spPr>
      </p:pic>
      <p:sp>
        <p:nvSpPr>
          <p:cNvPr id="14" name="Shape 361"/>
          <p:cNvSpPr>
            <a:spLocks noGrp="1"/>
          </p:cNvSpPr>
          <p:nvPr>
            <p:ph type="pic" sz="quarter" idx="19"/>
          </p:nvPr>
        </p:nvSpPr>
        <p:spPr>
          <a:xfrm>
            <a:off x="9302296" y="7645399"/>
            <a:ext cx="6531429" cy="3654427"/>
          </a:xfrm>
          <a:prstGeom prst="rect">
            <a:avLst/>
          </a:prstGeom>
          <a:ln w="12700"/>
        </p:spPr>
        <p:txBody>
          <a:bodyPr tIns="45719" bIns="45719"/>
          <a:lstStyle/>
          <a:p>
            <a:r>
              <a:rPr lang="fr-FR"/>
              <a:t>Faire glisser l'image vers l'espace réservé ou cliquer sur l'icône pour l'ajouter</a:t>
            </a:r>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F1F1"/>
        </a:solidFill>
        <a:effectLst/>
      </p:bgPr>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9"/>
          <a:stretch>
            <a:fillRect/>
          </a:stretch>
        </p:blipFill>
        <p:spPr>
          <a:xfrm>
            <a:off x="5317070" y="5411470"/>
            <a:ext cx="13754100" cy="2895600"/>
          </a:xfrm>
          <a:prstGeom prst="rect">
            <a:avLst/>
          </a:prstGeom>
        </p:spPr>
      </p:pic>
    </p:spTree>
  </p:cSld>
  <p:clrMap bg1="dk1" tx1="lt1" bg2="dk2" tx2="lt2" accent1="accent1" accent2="accent2" accent3="accent3" accent4="accent4" accent5="accent5" accent6="accent6" hlink="hlink" folHlink="folHlink"/>
  <p:sldLayoutIdLst>
    <p:sldLayoutId id="2147483657" r:id="rId1"/>
    <p:sldLayoutId id="2147483664" r:id="rId2"/>
    <p:sldLayoutId id="2147483669" r:id="rId3"/>
    <p:sldLayoutId id="2147483670" r:id="rId4"/>
    <p:sldLayoutId id="2147483671" r:id="rId5"/>
    <p:sldLayoutId id="2147483675" r:id="rId6"/>
    <p:sldLayoutId id="2147483676" r:id="rId7"/>
  </p:sldLayoutIdLst>
  <p:transition spd="med"/>
  <p:txStyles>
    <p:titleStyle>
      <a:lvl1pPr marL="0" marR="0" indent="0" algn="l" defTabSz="1828800" rtl="0" eaLnBrk="1" latinLnBrk="0" hangingPunct="1">
        <a:lnSpc>
          <a:spcPct val="90000"/>
        </a:lnSpc>
        <a:spcBef>
          <a:spcPts val="0"/>
        </a:spcBef>
        <a:spcAft>
          <a:spcPts val="0"/>
        </a:spcAft>
        <a:buClrTx/>
        <a:buSzTx/>
        <a:buFontTx/>
        <a:buNone/>
        <a:tabLst/>
        <a:defRPr sz="8800" b="0" i="0" u="none" strike="noStrike" cap="none" spc="0" baseline="0">
          <a:ln>
            <a:noFill/>
          </a:ln>
          <a:solidFill>
            <a:schemeClr val="accent3">
              <a:hueOff val="3956102"/>
              <a:satOff val="-37830"/>
              <a:lumOff val="-30327"/>
            </a:schemeClr>
          </a:solidFill>
          <a:uFillTx/>
          <a:latin typeface="+mn-lt"/>
          <a:ea typeface="+mn-ea"/>
          <a:cs typeface="+mn-cs"/>
          <a:sym typeface="Fira Sans Regular"/>
        </a:defRPr>
      </a:lvl1pPr>
      <a:lvl2pPr marL="0" marR="0" indent="0" algn="l" defTabSz="1828800" rtl="0" eaLnBrk="1" latinLnBrk="0" hangingPunct="1">
        <a:lnSpc>
          <a:spcPct val="90000"/>
        </a:lnSpc>
        <a:spcBef>
          <a:spcPts val="0"/>
        </a:spcBef>
        <a:spcAft>
          <a:spcPts val="0"/>
        </a:spcAft>
        <a:buClrTx/>
        <a:buSzTx/>
        <a:buFontTx/>
        <a:buNone/>
        <a:tabLst/>
        <a:defRPr sz="8800" b="0" i="0" u="none" strike="noStrike" cap="none" spc="0" baseline="0">
          <a:ln>
            <a:noFill/>
          </a:ln>
          <a:solidFill>
            <a:schemeClr val="accent3">
              <a:hueOff val="3956102"/>
              <a:satOff val="-37830"/>
              <a:lumOff val="-30327"/>
            </a:schemeClr>
          </a:solidFill>
          <a:uFillTx/>
          <a:latin typeface="+mn-lt"/>
          <a:ea typeface="+mn-ea"/>
          <a:cs typeface="+mn-cs"/>
          <a:sym typeface="Fira Sans Regular"/>
        </a:defRPr>
      </a:lvl2pPr>
      <a:lvl3pPr marL="0" marR="0" indent="0" algn="l" defTabSz="1828800" rtl="0" eaLnBrk="1" latinLnBrk="0" hangingPunct="1">
        <a:lnSpc>
          <a:spcPct val="90000"/>
        </a:lnSpc>
        <a:spcBef>
          <a:spcPts val="0"/>
        </a:spcBef>
        <a:spcAft>
          <a:spcPts val="0"/>
        </a:spcAft>
        <a:buClrTx/>
        <a:buSzTx/>
        <a:buFontTx/>
        <a:buNone/>
        <a:tabLst/>
        <a:defRPr sz="8800" b="0" i="0" u="none" strike="noStrike" cap="none" spc="0" baseline="0">
          <a:ln>
            <a:noFill/>
          </a:ln>
          <a:solidFill>
            <a:schemeClr val="accent3">
              <a:hueOff val="3956102"/>
              <a:satOff val="-37830"/>
              <a:lumOff val="-30327"/>
            </a:schemeClr>
          </a:solidFill>
          <a:uFillTx/>
          <a:latin typeface="+mn-lt"/>
          <a:ea typeface="+mn-ea"/>
          <a:cs typeface="+mn-cs"/>
          <a:sym typeface="Fira Sans Regular"/>
        </a:defRPr>
      </a:lvl3pPr>
      <a:lvl4pPr marL="0" marR="0" indent="0" algn="l" defTabSz="1828800" rtl="0" eaLnBrk="1" latinLnBrk="0" hangingPunct="1">
        <a:lnSpc>
          <a:spcPct val="90000"/>
        </a:lnSpc>
        <a:spcBef>
          <a:spcPts val="0"/>
        </a:spcBef>
        <a:spcAft>
          <a:spcPts val="0"/>
        </a:spcAft>
        <a:buClrTx/>
        <a:buSzTx/>
        <a:buFontTx/>
        <a:buNone/>
        <a:tabLst/>
        <a:defRPr sz="8800" b="0" i="0" u="none" strike="noStrike" cap="none" spc="0" baseline="0">
          <a:ln>
            <a:noFill/>
          </a:ln>
          <a:solidFill>
            <a:schemeClr val="accent3">
              <a:hueOff val="3956102"/>
              <a:satOff val="-37830"/>
              <a:lumOff val="-30327"/>
            </a:schemeClr>
          </a:solidFill>
          <a:uFillTx/>
          <a:latin typeface="+mn-lt"/>
          <a:ea typeface="+mn-ea"/>
          <a:cs typeface="+mn-cs"/>
          <a:sym typeface="Fira Sans Regular"/>
        </a:defRPr>
      </a:lvl4pPr>
      <a:lvl5pPr marL="0" marR="0" indent="0" algn="l" defTabSz="1828800" rtl="0" eaLnBrk="1" latinLnBrk="0" hangingPunct="1">
        <a:lnSpc>
          <a:spcPct val="90000"/>
        </a:lnSpc>
        <a:spcBef>
          <a:spcPts val="0"/>
        </a:spcBef>
        <a:spcAft>
          <a:spcPts val="0"/>
        </a:spcAft>
        <a:buClrTx/>
        <a:buSzTx/>
        <a:buFontTx/>
        <a:buNone/>
        <a:tabLst/>
        <a:defRPr sz="8800" b="0" i="0" u="none" strike="noStrike" cap="none" spc="0" baseline="0">
          <a:ln>
            <a:noFill/>
          </a:ln>
          <a:solidFill>
            <a:schemeClr val="accent3">
              <a:hueOff val="3956102"/>
              <a:satOff val="-37830"/>
              <a:lumOff val="-30327"/>
            </a:schemeClr>
          </a:solidFill>
          <a:uFillTx/>
          <a:latin typeface="+mn-lt"/>
          <a:ea typeface="+mn-ea"/>
          <a:cs typeface="+mn-cs"/>
          <a:sym typeface="Fira Sans Regular"/>
        </a:defRPr>
      </a:lvl5pPr>
      <a:lvl6pPr marL="0" marR="0" indent="0" algn="l" defTabSz="1828800" rtl="0" eaLnBrk="1" latinLnBrk="0" hangingPunct="1">
        <a:lnSpc>
          <a:spcPct val="90000"/>
        </a:lnSpc>
        <a:spcBef>
          <a:spcPts val="0"/>
        </a:spcBef>
        <a:spcAft>
          <a:spcPts val="0"/>
        </a:spcAft>
        <a:buClrTx/>
        <a:buSzTx/>
        <a:buFontTx/>
        <a:buNone/>
        <a:tabLst/>
        <a:defRPr sz="8800" b="0" i="0" u="none" strike="noStrike" cap="none" spc="0" baseline="0">
          <a:ln>
            <a:noFill/>
          </a:ln>
          <a:solidFill>
            <a:schemeClr val="accent3">
              <a:hueOff val="3956102"/>
              <a:satOff val="-37830"/>
              <a:lumOff val="-30327"/>
            </a:schemeClr>
          </a:solidFill>
          <a:uFillTx/>
          <a:latin typeface="+mn-lt"/>
          <a:ea typeface="+mn-ea"/>
          <a:cs typeface="+mn-cs"/>
          <a:sym typeface="Fira Sans Regular"/>
        </a:defRPr>
      </a:lvl6pPr>
      <a:lvl7pPr marL="0" marR="0" indent="0" algn="l" defTabSz="1828800" rtl="0" eaLnBrk="1" latinLnBrk="0" hangingPunct="1">
        <a:lnSpc>
          <a:spcPct val="90000"/>
        </a:lnSpc>
        <a:spcBef>
          <a:spcPts val="0"/>
        </a:spcBef>
        <a:spcAft>
          <a:spcPts val="0"/>
        </a:spcAft>
        <a:buClrTx/>
        <a:buSzTx/>
        <a:buFontTx/>
        <a:buNone/>
        <a:tabLst/>
        <a:defRPr sz="8800" b="0" i="0" u="none" strike="noStrike" cap="none" spc="0" baseline="0">
          <a:ln>
            <a:noFill/>
          </a:ln>
          <a:solidFill>
            <a:schemeClr val="accent3">
              <a:hueOff val="3956102"/>
              <a:satOff val="-37830"/>
              <a:lumOff val="-30327"/>
            </a:schemeClr>
          </a:solidFill>
          <a:uFillTx/>
          <a:latin typeface="+mn-lt"/>
          <a:ea typeface="+mn-ea"/>
          <a:cs typeface="+mn-cs"/>
          <a:sym typeface="Fira Sans Regular"/>
        </a:defRPr>
      </a:lvl7pPr>
      <a:lvl8pPr marL="0" marR="0" indent="0" algn="l" defTabSz="1828800" rtl="0" eaLnBrk="1" latinLnBrk="0" hangingPunct="1">
        <a:lnSpc>
          <a:spcPct val="90000"/>
        </a:lnSpc>
        <a:spcBef>
          <a:spcPts val="0"/>
        </a:spcBef>
        <a:spcAft>
          <a:spcPts val="0"/>
        </a:spcAft>
        <a:buClrTx/>
        <a:buSzTx/>
        <a:buFontTx/>
        <a:buNone/>
        <a:tabLst/>
        <a:defRPr sz="8800" b="0" i="0" u="none" strike="noStrike" cap="none" spc="0" baseline="0">
          <a:ln>
            <a:noFill/>
          </a:ln>
          <a:solidFill>
            <a:schemeClr val="accent3">
              <a:hueOff val="3956102"/>
              <a:satOff val="-37830"/>
              <a:lumOff val="-30327"/>
            </a:schemeClr>
          </a:solidFill>
          <a:uFillTx/>
          <a:latin typeface="+mn-lt"/>
          <a:ea typeface="+mn-ea"/>
          <a:cs typeface="+mn-cs"/>
          <a:sym typeface="Fira Sans Regular"/>
        </a:defRPr>
      </a:lvl8pPr>
      <a:lvl9pPr marL="0" marR="0" indent="0" algn="l" defTabSz="1828800" rtl="0" eaLnBrk="1" latinLnBrk="0" hangingPunct="1">
        <a:lnSpc>
          <a:spcPct val="90000"/>
        </a:lnSpc>
        <a:spcBef>
          <a:spcPts val="0"/>
        </a:spcBef>
        <a:spcAft>
          <a:spcPts val="0"/>
        </a:spcAft>
        <a:buClrTx/>
        <a:buSzTx/>
        <a:buFontTx/>
        <a:buNone/>
        <a:tabLst/>
        <a:defRPr sz="8800" b="0" i="0" u="none" strike="noStrike" cap="none" spc="0" baseline="0">
          <a:ln>
            <a:noFill/>
          </a:ln>
          <a:solidFill>
            <a:schemeClr val="accent3">
              <a:hueOff val="3956102"/>
              <a:satOff val="-37830"/>
              <a:lumOff val="-30327"/>
            </a:schemeClr>
          </a:solidFill>
          <a:uFillTx/>
          <a:latin typeface="+mn-lt"/>
          <a:ea typeface="+mn-ea"/>
          <a:cs typeface="+mn-cs"/>
          <a:sym typeface="Fira Sans Regular"/>
        </a:defRPr>
      </a:lvl9pPr>
    </p:titleStyle>
    <p:bodyStyle>
      <a:lvl1pPr marL="457200" marR="0" indent="-457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1pPr>
      <a:lvl2pPr marL="990600" marR="0" indent="-5334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2pPr>
      <a:lvl3pPr marL="1554479" marR="0" indent="-640079"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3pPr>
      <a:lvl4pPr marL="20828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4pPr>
      <a:lvl5pPr marL="25400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5pPr>
      <a:lvl6pPr marL="29972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6pPr>
      <a:lvl7pPr marL="34544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7pPr>
      <a:lvl8pPr marL="39116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8pPr>
      <a:lvl9pPr marL="43688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9pPr>
    </p:bodyStyle>
    <p:otherStyle>
      <a:lvl1pPr marL="0" marR="0" indent="0" algn="ctr" defTabSz="1828800" rtl="0" eaLnBrk="1" latinLnBrk="0" hangingPunct="1">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Fira Sans Regular"/>
        </a:defRPr>
      </a:lvl1pPr>
      <a:lvl2pPr marL="0" marR="0" indent="457200" algn="ctr" defTabSz="1828800" rtl="0" eaLnBrk="1" latinLnBrk="0" hangingPunct="1">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Fira Sans Regular"/>
        </a:defRPr>
      </a:lvl2pPr>
      <a:lvl3pPr marL="0" marR="0" indent="914400" algn="ctr" defTabSz="1828800" rtl="0" eaLnBrk="1" latinLnBrk="0" hangingPunct="1">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Fira Sans Regular"/>
        </a:defRPr>
      </a:lvl3pPr>
      <a:lvl4pPr marL="0" marR="0" indent="1371600" algn="ctr" defTabSz="1828800" rtl="0" eaLnBrk="1" latinLnBrk="0" hangingPunct="1">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Fira Sans Regular"/>
        </a:defRPr>
      </a:lvl4pPr>
      <a:lvl5pPr marL="0" marR="0" indent="1828800" algn="ctr" defTabSz="1828800" rtl="0" eaLnBrk="1" latinLnBrk="0" hangingPunct="1">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Fira Sans Regular"/>
        </a:defRPr>
      </a:lvl5pPr>
      <a:lvl6pPr marL="0" marR="0" indent="2286000" algn="ctr" defTabSz="1828800" rtl="0" eaLnBrk="1" latinLnBrk="0" hangingPunct="1">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Fira Sans Regular"/>
        </a:defRPr>
      </a:lvl6pPr>
      <a:lvl7pPr marL="0" marR="0" indent="2743200" algn="ctr" defTabSz="1828800" rtl="0" eaLnBrk="1" latinLnBrk="0" hangingPunct="1">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Fira Sans Regular"/>
        </a:defRPr>
      </a:lvl7pPr>
      <a:lvl8pPr marL="0" marR="0" indent="3200400" algn="ctr" defTabSz="1828800" rtl="0" eaLnBrk="1" latinLnBrk="0" hangingPunct="1">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Fira Sans Regular"/>
        </a:defRPr>
      </a:lvl8pPr>
      <a:lvl9pPr marL="0" marR="0" indent="3657600" algn="ctr" defTabSz="1828800" rtl="0" eaLnBrk="1" latinLnBrk="0" hangingPunct="1">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Fira Sans Regular"/>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 name="01_Generique.jpg"/>
          <p:cNvPicPr>
            <a:picLocks noChangeAspect="1"/>
          </p:cNvPicPr>
          <p:nvPr/>
        </p:nvPicPr>
        <p:blipFill>
          <a:blip r:embed="rId2"/>
          <a:srcRect t="19310" b="38555"/>
          <a:stretch>
            <a:fillRect/>
          </a:stretch>
        </p:blipFill>
        <p:spPr>
          <a:xfrm>
            <a:off x="0" y="3150294"/>
            <a:ext cx="24384000" cy="10565707"/>
          </a:xfrm>
          <a:prstGeom prst="rect">
            <a:avLst/>
          </a:prstGeom>
          <a:ln w="12700">
            <a:miter lim="400000"/>
          </a:ln>
        </p:spPr>
      </p:pic>
      <p:sp>
        <p:nvSpPr>
          <p:cNvPr id="2" name="Espace réservé du texte 1"/>
          <p:cNvSpPr>
            <a:spLocks noGrp="1"/>
          </p:cNvSpPr>
          <p:nvPr>
            <p:ph type="body" sz="quarter" idx="13"/>
          </p:nvPr>
        </p:nvSpPr>
        <p:spPr>
          <a:xfrm>
            <a:off x="2789969" y="1940690"/>
            <a:ext cx="20757621" cy="1057691"/>
          </a:xfrm>
        </p:spPr>
        <p:txBody>
          <a:bodyPr>
            <a:normAutofit/>
          </a:bodyPr>
          <a:lstStyle/>
          <a:p>
            <a:r>
              <a:rPr lang="fr-FR" sz="5400" dirty="0"/>
              <a:t>29 novembre 2023</a:t>
            </a:r>
          </a:p>
        </p:txBody>
      </p:sp>
      <p:sp>
        <p:nvSpPr>
          <p:cNvPr id="3" name="Espace réservé du texte 2"/>
          <p:cNvSpPr>
            <a:spLocks noGrp="1"/>
          </p:cNvSpPr>
          <p:nvPr>
            <p:ph type="body" sz="quarter" idx="14"/>
          </p:nvPr>
        </p:nvSpPr>
        <p:spPr/>
        <p:txBody>
          <a:bodyPr>
            <a:normAutofit lnSpcReduction="10000"/>
          </a:bodyPr>
          <a:lstStyle/>
          <a:p>
            <a:r>
              <a:rPr lang="fr-FR" sz="7200" dirty="0"/>
              <a:t>BUREAU SYNDICAL</a:t>
            </a:r>
          </a:p>
        </p:txBody>
      </p:sp>
      <p:sp>
        <p:nvSpPr>
          <p:cNvPr id="482" name="Shape 482"/>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a:t>
            </a:fld>
            <a:endParaRPr/>
          </a:p>
        </p:txBody>
      </p:sp>
    </p:spTree>
    <p:extLst>
      <p:ext uri="{BB962C8B-B14F-4D97-AF65-F5344CB8AC3E}">
        <p14:creationId xmlns:p14="http://schemas.microsoft.com/office/powerpoint/2010/main" val="1216425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Shape 490"/>
          <p:cNvSpPr>
            <a:spLocks noGrp="1"/>
          </p:cNvSpPr>
          <p:nvPr>
            <p:ph type="body" sz="quarter" idx="14"/>
          </p:nvPr>
        </p:nvSpPr>
        <p:spPr>
          <a:xfrm>
            <a:off x="2645264" y="374412"/>
            <a:ext cx="20757621" cy="1042417"/>
          </a:xfrm>
          <a:prstGeom prst="rect">
            <a:avLst/>
          </a:prstGeom>
        </p:spPr>
        <p:txBody>
          <a:bodyPr>
            <a:noAutofit/>
          </a:bodyPr>
          <a:lstStyle/>
          <a:p>
            <a:r>
              <a:rPr lang="fr-FR" sz="5400" dirty="0"/>
              <a:t>Délibération n°  548 : CONVENTION DU SCOTA AVEC S.P.L. OFFICE DU TOURISME ARRAS PAYS D’ARTOIS POUR L’ORGANISATION DES RENCONTRES NATIONALES DES SCoT 2024</a:t>
            </a:r>
          </a:p>
        </p:txBody>
      </p:sp>
      <p:sp>
        <p:nvSpPr>
          <p:cNvPr id="507" name="Shape 50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10</a:t>
            </a:fld>
            <a:endParaRPr/>
          </a:p>
        </p:txBody>
      </p:sp>
      <p:sp>
        <p:nvSpPr>
          <p:cNvPr id="36" name="Shape 427">
            <a:extLst>
              <a:ext uri="{FF2B5EF4-FFF2-40B4-BE49-F238E27FC236}">
                <a16:creationId xmlns:a16="http://schemas.microsoft.com/office/drawing/2014/main" id="{26F8CDA4-C53E-F440-A414-AB615587D1C0}"/>
              </a:ext>
            </a:extLst>
          </p:cNvPr>
          <p:cNvSpPr/>
          <p:nvPr/>
        </p:nvSpPr>
        <p:spPr>
          <a:xfrm>
            <a:off x="12192001" y="2847120"/>
            <a:ext cx="0" cy="10080000"/>
          </a:xfrm>
          <a:prstGeom prst="line">
            <a:avLst/>
          </a:prstGeom>
          <a:ln w="12700">
            <a:solidFill>
              <a:srgbClr val="AAB2BD"/>
            </a:solidFill>
            <a:prstDash val="dash"/>
            <a:miter/>
          </a:ln>
        </p:spPr>
        <p:txBody>
          <a:bodyPr tIns="91439" bIns="91439"/>
          <a:lstStyle/>
          <a:p>
            <a:pPr algn="l">
              <a:lnSpc>
                <a:spcPct val="90000"/>
              </a:lnSpc>
              <a:spcBef>
                <a:spcPts val="2000"/>
              </a:spcBef>
              <a:defRPr sz="5000" i="1">
                <a:latin typeface="+mn-lt"/>
                <a:ea typeface="+mn-ea"/>
                <a:cs typeface="+mn-cs"/>
                <a:sym typeface="Fira Sans Regular"/>
              </a:defRPr>
            </a:pPr>
            <a:endParaRPr/>
          </a:p>
        </p:txBody>
      </p:sp>
      <p:sp>
        <p:nvSpPr>
          <p:cNvPr id="9" name="ZoneTexte 8">
            <a:extLst>
              <a:ext uri="{FF2B5EF4-FFF2-40B4-BE49-F238E27FC236}">
                <a16:creationId xmlns:a16="http://schemas.microsoft.com/office/drawing/2014/main" id="{25689858-4834-0A67-AA77-90C8FF5C7CC3}"/>
              </a:ext>
            </a:extLst>
          </p:cNvPr>
          <p:cNvSpPr txBox="1"/>
          <p:nvPr/>
        </p:nvSpPr>
        <p:spPr>
          <a:xfrm>
            <a:off x="208134" y="3024549"/>
            <a:ext cx="20902326" cy="795679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fr-FR" sz="3600" dirty="0"/>
              <a:t>Il est proposé au Bureau syndical l’inscription en Comité syndical de la délibération suivante permettant </a:t>
            </a:r>
          </a:p>
          <a:p>
            <a:pPr algn="just"/>
            <a:r>
              <a:rPr lang="fr-FR" sz="3600" dirty="0"/>
              <a:t>ARTICLE 1er : d’affirmer la nécessité de passer une convention avec l’office du tourisme pour l’organisation des rencontres nationales des SCoT les 28, 29 et 30 Août 2024 </a:t>
            </a:r>
          </a:p>
          <a:p>
            <a:pPr algn="just"/>
            <a:endParaRPr lang="fr-FR" sz="3600" dirty="0"/>
          </a:p>
          <a:p>
            <a:pPr algn="just"/>
            <a:r>
              <a:rPr lang="fr-FR" sz="3600" dirty="0"/>
              <a:t>ARTICLE 2ème : de faire valider les modalités de la convention par le Comité de Pilotage des RNS  </a:t>
            </a:r>
          </a:p>
          <a:p>
            <a:pPr algn="just"/>
            <a:endParaRPr lang="fr-FR" sz="3600" dirty="0"/>
          </a:p>
          <a:p>
            <a:pPr algn="just"/>
            <a:r>
              <a:rPr lang="fr-FR" sz="3600" dirty="0"/>
              <a:t>ARTICLE 3ème : d’autoriser la Présidente à signer la convention,</a:t>
            </a:r>
          </a:p>
          <a:p>
            <a:pPr algn="just"/>
            <a:endParaRPr lang="fr-FR" sz="3600" dirty="0"/>
          </a:p>
          <a:p>
            <a:pPr algn="just"/>
            <a:r>
              <a:rPr lang="fr-FR" sz="3600" dirty="0"/>
              <a:t>ARTICLE 4ème : De charger la Présidente de l’exécution de la présente délibération.</a:t>
            </a:r>
          </a:p>
          <a:p>
            <a:pPr algn="l"/>
            <a:endParaRPr lang="fr-FR" sz="3600" dirty="0"/>
          </a:p>
        </p:txBody>
      </p:sp>
    </p:spTree>
    <p:extLst>
      <p:ext uri="{BB962C8B-B14F-4D97-AF65-F5344CB8AC3E}">
        <p14:creationId xmlns:p14="http://schemas.microsoft.com/office/powerpoint/2010/main" val="1567457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Shape 490"/>
          <p:cNvSpPr>
            <a:spLocks noGrp="1"/>
          </p:cNvSpPr>
          <p:nvPr>
            <p:ph type="body" sz="quarter" idx="14"/>
          </p:nvPr>
        </p:nvSpPr>
        <p:spPr>
          <a:xfrm>
            <a:off x="2645264" y="374412"/>
            <a:ext cx="20757621" cy="1042417"/>
          </a:xfrm>
          <a:prstGeom prst="rect">
            <a:avLst/>
          </a:prstGeom>
        </p:spPr>
        <p:txBody>
          <a:bodyPr>
            <a:noAutofit/>
          </a:bodyPr>
          <a:lstStyle/>
          <a:p>
            <a:r>
              <a:rPr lang="fr-FR" sz="5400" dirty="0"/>
              <a:t>Délibération n°  549 : CONVENTION DE DELEGATION DE MANDATS DE RECETTES DU SCOTA AUPRES DE  LA S.P.L . ARRAS PAYS D’ARTOIS DANS LE CADRE DES R.N.S. 2024</a:t>
            </a:r>
          </a:p>
        </p:txBody>
      </p:sp>
      <p:sp>
        <p:nvSpPr>
          <p:cNvPr id="507" name="Shape 50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11</a:t>
            </a:fld>
            <a:endParaRPr/>
          </a:p>
        </p:txBody>
      </p:sp>
      <p:sp>
        <p:nvSpPr>
          <p:cNvPr id="36" name="Shape 427">
            <a:extLst>
              <a:ext uri="{FF2B5EF4-FFF2-40B4-BE49-F238E27FC236}">
                <a16:creationId xmlns:a16="http://schemas.microsoft.com/office/drawing/2014/main" id="{26F8CDA4-C53E-F440-A414-AB615587D1C0}"/>
              </a:ext>
            </a:extLst>
          </p:cNvPr>
          <p:cNvSpPr/>
          <p:nvPr/>
        </p:nvSpPr>
        <p:spPr>
          <a:xfrm>
            <a:off x="12192001" y="2847120"/>
            <a:ext cx="0" cy="10080000"/>
          </a:xfrm>
          <a:prstGeom prst="line">
            <a:avLst/>
          </a:prstGeom>
          <a:ln w="12700">
            <a:solidFill>
              <a:srgbClr val="AAB2BD"/>
            </a:solidFill>
            <a:prstDash val="dash"/>
            <a:miter/>
          </a:ln>
        </p:spPr>
        <p:txBody>
          <a:bodyPr tIns="91439" bIns="91439"/>
          <a:lstStyle/>
          <a:p>
            <a:pPr algn="l">
              <a:lnSpc>
                <a:spcPct val="90000"/>
              </a:lnSpc>
              <a:spcBef>
                <a:spcPts val="2000"/>
              </a:spcBef>
              <a:defRPr sz="5000" i="1">
                <a:latin typeface="+mn-lt"/>
                <a:ea typeface="+mn-ea"/>
                <a:cs typeface="+mn-cs"/>
                <a:sym typeface="Fira Sans Regular"/>
              </a:defRPr>
            </a:pPr>
            <a:endParaRPr/>
          </a:p>
        </p:txBody>
      </p:sp>
      <p:sp>
        <p:nvSpPr>
          <p:cNvPr id="9" name="ZoneTexte 8">
            <a:extLst>
              <a:ext uri="{FF2B5EF4-FFF2-40B4-BE49-F238E27FC236}">
                <a16:creationId xmlns:a16="http://schemas.microsoft.com/office/drawing/2014/main" id="{25689858-4834-0A67-AA77-90C8FF5C7CC3}"/>
              </a:ext>
            </a:extLst>
          </p:cNvPr>
          <p:cNvSpPr txBox="1"/>
          <p:nvPr/>
        </p:nvSpPr>
        <p:spPr>
          <a:xfrm>
            <a:off x="208134" y="3024549"/>
            <a:ext cx="20902326" cy="6516399"/>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fr-FR" sz="3600" dirty="0"/>
              <a:t>Considérant que les congressistes participants à cet évènement paieront une inscription afin de couvrir en partie les frais de l’organisation de ces rencontres nationales, </a:t>
            </a:r>
          </a:p>
          <a:p>
            <a:pPr algn="just"/>
            <a:endParaRPr lang="fr-FR" sz="3600" dirty="0"/>
          </a:p>
          <a:p>
            <a:pPr algn="just"/>
            <a:r>
              <a:rPr lang="fr-FR" sz="3600" dirty="0"/>
              <a:t>Considérant qu’il est nécessaire que l’office du tourisme perçoive le montant des inscriptions aux rencontres nationales des SCoT des 28,29 et 30 août 2024,</a:t>
            </a:r>
          </a:p>
          <a:p>
            <a:pPr algn="just"/>
            <a:endParaRPr lang="fr-FR" sz="3600" dirty="0"/>
          </a:p>
          <a:p>
            <a:pPr algn="just"/>
            <a:r>
              <a:rPr lang="fr-FR" sz="3600" dirty="0"/>
              <a:t>Considérant qu’il est nécessaire de déléguer à l’encaissement des mandats ou autres supports de paiements des frais d’inscription,</a:t>
            </a:r>
          </a:p>
          <a:p>
            <a:pPr algn="just"/>
            <a:endParaRPr lang="fr-FR" sz="3600" dirty="0"/>
          </a:p>
        </p:txBody>
      </p:sp>
    </p:spTree>
    <p:extLst>
      <p:ext uri="{BB962C8B-B14F-4D97-AF65-F5344CB8AC3E}">
        <p14:creationId xmlns:p14="http://schemas.microsoft.com/office/powerpoint/2010/main" val="3281434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Shape 490"/>
          <p:cNvSpPr>
            <a:spLocks noGrp="1"/>
          </p:cNvSpPr>
          <p:nvPr>
            <p:ph type="body" sz="quarter" idx="14"/>
          </p:nvPr>
        </p:nvSpPr>
        <p:spPr>
          <a:xfrm>
            <a:off x="2645264" y="374412"/>
            <a:ext cx="20757621" cy="1042417"/>
          </a:xfrm>
          <a:prstGeom prst="rect">
            <a:avLst/>
          </a:prstGeom>
        </p:spPr>
        <p:txBody>
          <a:bodyPr>
            <a:noAutofit/>
          </a:bodyPr>
          <a:lstStyle/>
          <a:p>
            <a:r>
              <a:rPr lang="fr-FR" sz="5400" dirty="0"/>
              <a:t>Délibération n°  549 : CONVENTION DE DELEGATION DE MANDATS DE RECETTES DU SCOTA AUPRES DE  LA S.P.L . ARRAS PAYS D’ARTOIS DANS LE CADRE DES R.N.S. 2024</a:t>
            </a:r>
          </a:p>
        </p:txBody>
      </p:sp>
      <p:sp>
        <p:nvSpPr>
          <p:cNvPr id="507" name="Shape 507"/>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12</a:t>
            </a:fld>
            <a:endParaRPr/>
          </a:p>
        </p:txBody>
      </p:sp>
      <p:sp>
        <p:nvSpPr>
          <p:cNvPr id="36" name="Shape 427">
            <a:extLst>
              <a:ext uri="{FF2B5EF4-FFF2-40B4-BE49-F238E27FC236}">
                <a16:creationId xmlns:a16="http://schemas.microsoft.com/office/drawing/2014/main" id="{26F8CDA4-C53E-F440-A414-AB615587D1C0}"/>
              </a:ext>
            </a:extLst>
          </p:cNvPr>
          <p:cNvSpPr/>
          <p:nvPr/>
        </p:nvSpPr>
        <p:spPr>
          <a:xfrm>
            <a:off x="12192001" y="2847120"/>
            <a:ext cx="0" cy="10080000"/>
          </a:xfrm>
          <a:prstGeom prst="line">
            <a:avLst/>
          </a:prstGeom>
          <a:ln w="12700">
            <a:solidFill>
              <a:srgbClr val="AAB2BD"/>
            </a:solidFill>
            <a:prstDash val="dash"/>
            <a:miter/>
          </a:ln>
        </p:spPr>
        <p:txBody>
          <a:bodyPr tIns="91439" bIns="91439"/>
          <a:lstStyle/>
          <a:p>
            <a:pPr algn="l">
              <a:lnSpc>
                <a:spcPct val="90000"/>
              </a:lnSpc>
              <a:spcBef>
                <a:spcPts val="2000"/>
              </a:spcBef>
              <a:defRPr sz="5000" i="1">
                <a:latin typeface="+mn-lt"/>
                <a:ea typeface="+mn-ea"/>
                <a:cs typeface="+mn-cs"/>
                <a:sym typeface="Fira Sans Regular"/>
              </a:defRPr>
            </a:pPr>
            <a:endParaRPr/>
          </a:p>
        </p:txBody>
      </p:sp>
      <p:sp>
        <p:nvSpPr>
          <p:cNvPr id="9" name="ZoneTexte 8">
            <a:extLst>
              <a:ext uri="{FF2B5EF4-FFF2-40B4-BE49-F238E27FC236}">
                <a16:creationId xmlns:a16="http://schemas.microsoft.com/office/drawing/2014/main" id="{25689858-4834-0A67-AA77-90C8FF5C7CC3}"/>
              </a:ext>
            </a:extLst>
          </p:cNvPr>
          <p:cNvSpPr txBox="1"/>
          <p:nvPr/>
        </p:nvSpPr>
        <p:spPr>
          <a:xfrm>
            <a:off x="208134" y="3024549"/>
            <a:ext cx="20902326" cy="1083758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endParaRPr lang="fr-FR" sz="3600" dirty="0"/>
          </a:p>
          <a:p>
            <a:pPr algn="just"/>
            <a:r>
              <a:rPr lang="fr-FR" sz="3600" dirty="0"/>
              <a:t>Il est proposé au Bureau syndical l’inscription en Comité syndical de la délibération suivante permettant</a:t>
            </a:r>
          </a:p>
          <a:p>
            <a:pPr algn="just"/>
            <a:r>
              <a:rPr lang="fr-FR" sz="3600" dirty="0"/>
              <a:t>ARTICLE 1er : de déléguer à l’ Office de Tourisme, des Loisirs et des Congrès Arras Pays d’Artois la possibilité de percevoir par délégation de mandats de recettes les frais d’inscription aux rencontres nationales des SCoT,</a:t>
            </a:r>
          </a:p>
          <a:p>
            <a:pPr algn="just"/>
            <a:endParaRPr lang="fr-FR" sz="3600" dirty="0"/>
          </a:p>
          <a:p>
            <a:pPr algn="just"/>
            <a:r>
              <a:rPr lang="fr-FR" sz="3600" dirty="0"/>
              <a:t>ARTICLE 2ème : d’approuver le principe d’une convention entre le Scota et la S.P.L. Office de Tourisme, des Loisirs et des Congrès Arras Pays d’Artois </a:t>
            </a:r>
          </a:p>
          <a:p>
            <a:pPr algn="just"/>
            <a:endParaRPr lang="fr-FR" sz="3600" dirty="0"/>
          </a:p>
          <a:p>
            <a:pPr algn="just"/>
            <a:r>
              <a:rPr lang="fr-FR" sz="3600" dirty="0"/>
              <a:t>ARTICLE 3ème : d’autoriser la Présidente à signer la convention, et tout document,  contrat  relatif à l’organisation des R.N.S. 2024</a:t>
            </a:r>
          </a:p>
          <a:p>
            <a:pPr algn="just"/>
            <a:endParaRPr lang="fr-FR" sz="3600" dirty="0"/>
          </a:p>
          <a:p>
            <a:pPr algn="just"/>
            <a:r>
              <a:rPr lang="fr-FR" sz="3600" dirty="0"/>
              <a:t>ARTICLE 4ème : De charger l Présidente de l’exécution de la présente délibération.</a:t>
            </a:r>
          </a:p>
          <a:p>
            <a:pPr algn="just"/>
            <a:endParaRPr lang="fr-FR" sz="3600" dirty="0"/>
          </a:p>
        </p:txBody>
      </p:sp>
    </p:spTree>
    <p:extLst>
      <p:ext uri="{BB962C8B-B14F-4D97-AF65-F5344CB8AC3E}">
        <p14:creationId xmlns:p14="http://schemas.microsoft.com/office/powerpoint/2010/main" val="3920262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Shape 490"/>
          <p:cNvSpPr>
            <a:spLocks noGrp="1"/>
          </p:cNvSpPr>
          <p:nvPr>
            <p:ph type="body" sz="quarter" idx="14"/>
          </p:nvPr>
        </p:nvSpPr>
        <p:spPr>
          <a:xfrm>
            <a:off x="2645264" y="374412"/>
            <a:ext cx="20757621" cy="1042417"/>
          </a:xfrm>
          <a:prstGeom prst="rect">
            <a:avLst/>
          </a:prstGeom>
        </p:spPr>
        <p:txBody>
          <a:bodyPr>
            <a:noAutofit/>
          </a:bodyPr>
          <a:lstStyle/>
          <a:p>
            <a:r>
              <a:rPr lang="fr-FR" sz="5400" dirty="0"/>
              <a:t>Délibération n°  550 :  ACHAT ACTION S.P.L. ARRAS PAYS D’ARTOIS</a:t>
            </a:r>
          </a:p>
          <a:p>
            <a:endParaRPr lang="fr-FR" sz="5400" dirty="0"/>
          </a:p>
        </p:txBody>
      </p:sp>
      <p:sp>
        <p:nvSpPr>
          <p:cNvPr id="507" name="Shape 50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13</a:t>
            </a:fld>
            <a:endParaRPr/>
          </a:p>
        </p:txBody>
      </p:sp>
      <p:sp>
        <p:nvSpPr>
          <p:cNvPr id="36" name="Shape 427">
            <a:extLst>
              <a:ext uri="{FF2B5EF4-FFF2-40B4-BE49-F238E27FC236}">
                <a16:creationId xmlns:a16="http://schemas.microsoft.com/office/drawing/2014/main" id="{26F8CDA4-C53E-F440-A414-AB615587D1C0}"/>
              </a:ext>
            </a:extLst>
          </p:cNvPr>
          <p:cNvSpPr/>
          <p:nvPr/>
        </p:nvSpPr>
        <p:spPr>
          <a:xfrm>
            <a:off x="12192001" y="2847120"/>
            <a:ext cx="0" cy="10080000"/>
          </a:xfrm>
          <a:prstGeom prst="line">
            <a:avLst/>
          </a:prstGeom>
          <a:ln w="12700">
            <a:solidFill>
              <a:srgbClr val="AAB2BD"/>
            </a:solidFill>
            <a:prstDash val="dash"/>
            <a:miter/>
          </a:ln>
        </p:spPr>
        <p:txBody>
          <a:bodyPr tIns="91439" bIns="91439"/>
          <a:lstStyle/>
          <a:p>
            <a:pPr algn="l">
              <a:lnSpc>
                <a:spcPct val="90000"/>
              </a:lnSpc>
              <a:spcBef>
                <a:spcPts val="2000"/>
              </a:spcBef>
              <a:defRPr sz="5000" i="1">
                <a:latin typeface="+mn-lt"/>
                <a:ea typeface="+mn-ea"/>
                <a:cs typeface="+mn-cs"/>
                <a:sym typeface="Fira Sans Regular"/>
              </a:defRPr>
            </a:pPr>
            <a:endParaRPr/>
          </a:p>
        </p:txBody>
      </p:sp>
      <p:sp>
        <p:nvSpPr>
          <p:cNvPr id="9" name="ZoneTexte 8">
            <a:extLst>
              <a:ext uri="{FF2B5EF4-FFF2-40B4-BE49-F238E27FC236}">
                <a16:creationId xmlns:a16="http://schemas.microsoft.com/office/drawing/2014/main" id="{25689858-4834-0A67-AA77-90C8FF5C7CC3}"/>
              </a:ext>
            </a:extLst>
          </p:cNvPr>
          <p:cNvSpPr txBox="1"/>
          <p:nvPr/>
        </p:nvSpPr>
        <p:spPr>
          <a:xfrm>
            <a:off x="208134" y="3024549"/>
            <a:ext cx="20902326" cy="939718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endParaRPr lang="fr-FR" sz="3600" dirty="0"/>
          </a:p>
          <a:p>
            <a:pPr algn="just"/>
            <a:r>
              <a:rPr lang="fr-FR" sz="3600" dirty="0"/>
              <a:t>Dans le cadre de l’organisation des R.N.S. 2024 , il est proposé l’acquisition de part sociale de la S.P.L.  de l’Office du Tourisme Arras Pays d’Artois. </a:t>
            </a:r>
          </a:p>
          <a:p>
            <a:pPr algn="just"/>
            <a:r>
              <a:rPr lang="fr-FR" sz="3600" dirty="0"/>
              <a:t>Il est proposé au Bureau syndical l’inscription en Comité syndical de la délibération suivante permettant :</a:t>
            </a:r>
          </a:p>
          <a:p>
            <a:pPr algn="just"/>
            <a:r>
              <a:rPr lang="fr-FR" sz="3600" dirty="0"/>
              <a:t>- d'accepter l’acquisition d’une action de la SPL que la CUA détient d'une valeur nominale de xxx €,</a:t>
            </a:r>
          </a:p>
          <a:p>
            <a:pPr algn="just"/>
            <a:r>
              <a:rPr lang="fr-FR" sz="3600" dirty="0"/>
              <a:t>soit un total de XXX €</a:t>
            </a:r>
          </a:p>
          <a:p>
            <a:pPr algn="just"/>
            <a:r>
              <a:rPr lang="fr-FR" sz="3600" dirty="0"/>
              <a:t>- d'autoriser la Présidente à accomplir toute formalité et à signer tout document relatif à cette opération, notamment l'acte de cession correspondant.</a:t>
            </a:r>
          </a:p>
          <a:p>
            <a:pPr algn="just"/>
            <a:endParaRPr lang="fr-FR" sz="3600" dirty="0"/>
          </a:p>
          <a:p>
            <a:pPr algn="just"/>
            <a:endParaRPr lang="fr-FR" sz="3600" dirty="0"/>
          </a:p>
          <a:p>
            <a:pPr algn="just"/>
            <a:r>
              <a:rPr lang="fr-FR" sz="3600" dirty="0">
                <a:solidFill>
                  <a:srgbClr val="FF0000"/>
                </a:solidFill>
              </a:rPr>
              <a:t>Réponse juridique de ce 27 novembre : Scota étant syndicat Mixte fermé, </a:t>
            </a:r>
            <a:r>
              <a:rPr lang="fr-FR" sz="3600">
                <a:solidFill>
                  <a:srgbClr val="FF0000"/>
                </a:solidFill>
              </a:rPr>
              <a:t>pas possible</a:t>
            </a:r>
            <a:endParaRPr lang="fr-FR" sz="3600" dirty="0">
              <a:solidFill>
                <a:srgbClr val="FF0000"/>
              </a:solidFill>
            </a:endParaRPr>
          </a:p>
          <a:p>
            <a:pPr algn="just"/>
            <a:endParaRPr lang="fr-FR" sz="3600" dirty="0"/>
          </a:p>
        </p:txBody>
      </p:sp>
      <p:sp>
        <p:nvSpPr>
          <p:cNvPr id="2" name="ZoneTexte 1">
            <a:extLst>
              <a:ext uri="{FF2B5EF4-FFF2-40B4-BE49-F238E27FC236}">
                <a16:creationId xmlns:a16="http://schemas.microsoft.com/office/drawing/2014/main" id="{B013A08D-CA61-5691-47A3-23222B923293}"/>
              </a:ext>
            </a:extLst>
          </p:cNvPr>
          <p:cNvSpPr txBox="1"/>
          <p:nvPr/>
        </p:nvSpPr>
        <p:spPr>
          <a:xfrm>
            <a:off x="2955730" y="2026024"/>
            <a:ext cx="9597497" cy="126496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t">
            <a:spAutoFit/>
          </a:bodyPr>
          <a:lstStyle/>
          <a:p>
            <a:pPr marL="0" marR="0" indent="0" algn="ctr" defTabSz="1828800" rtl="0" fontAlgn="auto" latinLnBrk="0" hangingPunct="0">
              <a:lnSpc>
                <a:spcPct val="130000"/>
              </a:lnSpc>
              <a:spcBef>
                <a:spcPts val="0"/>
              </a:spcBef>
              <a:spcAft>
                <a:spcPts val="0"/>
              </a:spcAft>
              <a:buClrTx/>
              <a:buSzTx/>
              <a:buFontTx/>
              <a:buNone/>
              <a:tabLst/>
            </a:pPr>
            <a:r>
              <a:rPr kumimoji="0" lang="fr-FR" sz="5400" b="0" i="0" u="none" strike="noStrike" cap="none" spc="0" normalizeH="0" baseline="0" dirty="0">
                <a:ln>
                  <a:noFill/>
                </a:ln>
                <a:solidFill>
                  <a:srgbClr val="FF0000"/>
                </a:solidFill>
                <a:effectLst/>
                <a:uFillTx/>
                <a:latin typeface="Fira Sans SemiBold"/>
                <a:ea typeface="Fira Sans SemiBold"/>
                <a:cs typeface="Fira Sans SemiBold"/>
                <a:sym typeface="Fira Sans SemiBold"/>
              </a:rPr>
              <a:t>Annulation de la délibération </a:t>
            </a:r>
          </a:p>
        </p:txBody>
      </p:sp>
    </p:spTree>
    <p:extLst>
      <p:ext uri="{BB962C8B-B14F-4D97-AF65-F5344CB8AC3E}">
        <p14:creationId xmlns:p14="http://schemas.microsoft.com/office/powerpoint/2010/main" val="14511556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Shape 490"/>
          <p:cNvSpPr>
            <a:spLocks noGrp="1"/>
          </p:cNvSpPr>
          <p:nvPr>
            <p:ph type="body" sz="quarter" idx="14"/>
          </p:nvPr>
        </p:nvSpPr>
        <p:spPr>
          <a:xfrm>
            <a:off x="2645264" y="374412"/>
            <a:ext cx="20757621" cy="1042417"/>
          </a:xfrm>
          <a:prstGeom prst="rect">
            <a:avLst/>
          </a:prstGeom>
        </p:spPr>
        <p:txBody>
          <a:bodyPr>
            <a:noAutofit/>
          </a:bodyPr>
          <a:lstStyle/>
          <a:p>
            <a:r>
              <a:rPr lang="fr-FR" sz="5400" dirty="0"/>
              <a:t>Délibération n°  551 :  Délibération  instauration forfait mobilité durable agents du Scota</a:t>
            </a:r>
          </a:p>
        </p:txBody>
      </p:sp>
      <p:sp>
        <p:nvSpPr>
          <p:cNvPr id="507" name="Shape 507"/>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14</a:t>
            </a:fld>
            <a:endParaRPr/>
          </a:p>
        </p:txBody>
      </p:sp>
      <p:sp>
        <p:nvSpPr>
          <p:cNvPr id="36" name="Shape 427">
            <a:extLst>
              <a:ext uri="{FF2B5EF4-FFF2-40B4-BE49-F238E27FC236}">
                <a16:creationId xmlns:a16="http://schemas.microsoft.com/office/drawing/2014/main" id="{26F8CDA4-C53E-F440-A414-AB615587D1C0}"/>
              </a:ext>
            </a:extLst>
          </p:cNvPr>
          <p:cNvSpPr/>
          <p:nvPr/>
        </p:nvSpPr>
        <p:spPr>
          <a:xfrm>
            <a:off x="12192001" y="2847120"/>
            <a:ext cx="0" cy="10080000"/>
          </a:xfrm>
          <a:prstGeom prst="line">
            <a:avLst/>
          </a:prstGeom>
          <a:ln w="12700">
            <a:solidFill>
              <a:srgbClr val="AAB2BD"/>
            </a:solidFill>
            <a:prstDash val="dash"/>
            <a:miter/>
          </a:ln>
        </p:spPr>
        <p:txBody>
          <a:bodyPr tIns="91439" bIns="91439"/>
          <a:lstStyle/>
          <a:p>
            <a:pPr algn="l">
              <a:lnSpc>
                <a:spcPct val="90000"/>
              </a:lnSpc>
              <a:spcBef>
                <a:spcPts val="2000"/>
              </a:spcBef>
              <a:defRPr sz="5000" i="1">
                <a:latin typeface="+mn-lt"/>
                <a:ea typeface="+mn-ea"/>
                <a:cs typeface="+mn-cs"/>
                <a:sym typeface="Fira Sans Regular"/>
              </a:defRPr>
            </a:pPr>
            <a:endParaRPr/>
          </a:p>
        </p:txBody>
      </p:sp>
      <p:sp>
        <p:nvSpPr>
          <p:cNvPr id="9" name="ZoneTexte 8">
            <a:extLst>
              <a:ext uri="{FF2B5EF4-FFF2-40B4-BE49-F238E27FC236}">
                <a16:creationId xmlns:a16="http://schemas.microsoft.com/office/drawing/2014/main" id="{25689858-4834-0A67-AA77-90C8FF5C7CC3}"/>
              </a:ext>
            </a:extLst>
          </p:cNvPr>
          <p:cNvSpPr txBox="1"/>
          <p:nvPr/>
        </p:nvSpPr>
        <p:spPr>
          <a:xfrm>
            <a:off x="208134" y="3024549"/>
            <a:ext cx="20902326" cy="1299817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endParaRPr lang="fr-FR" sz="3600" dirty="0"/>
          </a:p>
          <a:p>
            <a:pPr algn="just"/>
            <a:r>
              <a:rPr lang="fr-FR" sz="3600" dirty="0"/>
              <a:t>Le forfait mobilités durables vise à prendre en charge tout ou partie des frais engagés par les agents au titre de leurs déplacements entre leur résidence habituelle et leur lieu de travail à l’aide d’un mode de transport alternatif et durable.</a:t>
            </a:r>
          </a:p>
          <a:p>
            <a:pPr algn="just"/>
            <a:r>
              <a:rPr lang="fr-FR" sz="3600" dirty="0"/>
              <a:t>Les moyens de transports désormais éligibles sont :</a:t>
            </a:r>
          </a:p>
          <a:p>
            <a:pPr algn="just"/>
            <a:r>
              <a:rPr lang="fr-FR" sz="3600" dirty="0"/>
              <a:t>- Le vélo ou le vélo à pédalage assisté personnel ;</a:t>
            </a:r>
          </a:p>
          <a:p>
            <a:pPr algn="just"/>
            <a:r>
              <a:rPr lang="fr-FR" sz="3600" dirty="0"/>
              <a:t>- Le covoiturage (en tant que conducteur ou passager) ;</a:t>
            </a:r>
          </a:p>
          <a:p>
            <a:pPr algn="just"/>
            <a:r>
              <a:rPr lang="fr-FR" sz="3600" dirty="0"/>
              <a:t>- Tout engin de déplacement personnel motorisé : trottinettes, mono-roues, gyropodes, hoverboard... ;</a:t>
            </a:r>
          </a:p>
          <a:p>
            <a:pPr algn="just"/>
            <a:r>
              <a:rPr lang="fr-FR" sz="3600" dirty="0"/>
              <a:t>- Le cyclomoteur, la motocyclette, le vélo ou le vélo à pédalage assisté, tout engin de déplacement motorisé ou non, loué ou mis à disposition en libre-service. Lorsque ces engins sont motorisés, le moteur ou 1’assistance doivent être non thermiques ;</a:t>
            </a:r>
          </a:p>
          <a:p>
            <a:pPr algn="just"/>
            <a:r>
              <a:rPr lang="fr-FR" sz="3600" dirty="0"/>
              <a:t>- Les véhicules à faibles émissions (véhicules électriques, hybrides rechargeables ou hydrogènes) en service d'autopartage.</a:t>
            </a:r>
          </a:p>
          <a:p>
            <a:pPr algn="just"/>
            <a:r>
              <a:rPr lang="fr-FR" sz="3600" dirty="0"/>
              <a:t>- le déplacement piéton domicile travail</a:t>
            </a:r>
          </a:p>
          <a:p>
            <a:pPr algn="just"/>
            <a:endParaRPr lang="fr-FR" sz="3600" dirty="0"/>
          </a:p>
          <a:p>
            <a:pPr algn="just"/>
            <a:endParaRPr lang="fr-FR" sz="3600" dirty="0"/>
          </a:p>
          <a:p>
            <a:pPr algn="just"/>
            <a:endParaRPr lang="fr-FR" sz="3600" dirty="0"/>
          </a:p>
        </p:txBody>
      </p:sp>
    </p:spTree>
    <p:extLst>
      <p:ext uri="{BB962C8B-B14F-4D97-AF65-F5344CB8AC3E}">
        <p14:creationId xmlns:p14="http://schemas.microsoft.com/office/powerpoint/2010/main" val="56147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Shape 490"/>
          <p:cNvSpPr>
            <a:spLocks noGrp="1"/>
          </p:cNvSpPr>
          <p:nvPr>
            <p:ph type="body" sz="quarter" idx="14"/>
          </p:nvPr>
        </p:nvSpPr>
        <p:spPr>
          <a:xfrm>
            <a:off x="2645264" y="374412"/>
            <a:ext cx="20757621" cy="1042417"/>
          </a:xfrm>
          <a:prstGeom prst="rect">
            <a:avLst/>
          </a:prstGeom>
        </p:spPr>
        <p:txBody>
          <a:bodyPr>
            <a:noAutofit/>
          </a:bodyPr>
          <a:lstStyle/>
          <a:p>
            <a:r>
              <a:rPr lang="fr-FR" sz="5400" dirty="0"/>
              <a:t>Délibération n°  551 : Délibération  instauration forfait mobilité durable agents du Scota</a:t>
            </a:r>
          </a:p>
        </p:txBody>
      </p:sp>
      <p:sp>
        <p:nvSpPr>
          <p:cNvPr id="507" name="Shape 50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15</a:t>
            </a:fld>
            <a:endParaRPr/>
          </a:p>
        </p:txBody>
      </p:sp>
      <p:sp>
        <p:nvSpPr>
          <p:cNvPr id="36" name="Shape 427">
            <a:extLst>
              <a:ext uri="{FF2B5EF4-FFF2-40B4-BE49-F238E27FC236}">
                <a16:creationId xmlns:a16="http://schemas.microsoft.com/office/drawing/2014/main" id="{26F8CDA4-C53E-F440-A414-AB615587D1C0}"/>
              </a:ext>
            </a:extLst>
          </p:cNvPr>
          <p:cNvSpPr/>
          <p:nvPr/>
        </p:nvSpPr>
        <p:spPr>
          <a:xfrm>
            <a:off x="12192001" y="2847120"/>
            <a:ext cx="0" cy="10080000"/>
          </a:xfrm>
          <a:prstGeom prst="line">
            <a:avLst/>
          </a:prstGeom>
          <a:ln w="12700">
            <a:solidFill>
              <a:srgbClr val="AAB2BD"/>
            </a:solidFill>
            <a:prstDash val="dash"/>
            <a:miter/>
          </a:ln>
        </p:spPr>
        <p:txBody>
          <a:bodyPr tIns="91439" bIns="91439"/>
          <a:lstStyle/>
          <a:p>
            <a:pPr algn="l">
              <a:lnSpc>
                <a:spcPct val="90000"/>
              </a:lnSpc>
              <a:spcBef>
                <a:spcPts val="2000"/>
              </a:spcBef>
              <a:defRPr sz="5000" i="1">
                <a:latin typeface="+mn-lt"/>
                <a:ea typeface="+mn-ea"/>
                <a:cs typeface="+mn-cs"/>
                <a:sym typeface="Fira Sans Regular"/>
              </a:defRPr>
            </a:pPr>
            <a:endParaRPr/>
          </a:p>
        </p:txBody>
      </p:sp>
      <p:sp>
        <p:nvSpPr>
          <p:cNvPr id="9" name="ZoneTexte 8">
            <a:extLst>
              <a:ext uri="{FF2B5EF4-FFF2-40B4-BE49-F238E27FC236}">
                <a16:creationId xmlns:a16="http://schemas.microsoft.com/office/drawing/2014/main" id="{25689858-4834-0A67-AA77-90C8FF5C7CC3}"/>
              </a:ext>
            </a:extLst>
          </p:cNvPr>
          <p:cNvSpPr txBox="1"/>
          <p:nvPr/>
        </p:nvSpPr>
        <p:spPr>
          <a:xfrm>
            <a:off x="208134" y="3024549"/>
            <a:ext cx="20902326" cy="1083758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endParaRPr lang="fr-FR" sz="3600" dirty="0"/>
          </a:p>
          <a:p>
            <a:pPr algn="just"/>
            <a:r>
              <a:rPr lang="fr-FR" sz="3600" dirty="0"/>
              <a:t>Le montant du forfait mobilités durables dépend du nombre de jours d'utilisation du mode de transport durable :</a:t>
            </a:r>
          </a:p>
          <a:p>
            <a:pPr algn="just"/>
            <a:r>
              <a:rPr lang="fr-FR" sz="3600" dirty="0"/>
              <a:t>• 100 € pour 30 à 59 jours ;</a:t>
            </a:r>
          </a:p>
          <a:p>
            <a:pPr algn="just"/>
            <a:r>
              <a:rPr lang="fr-FR" sz="3600" dirty="0"/>
              <a:t>• 200 € pour 60 à 99 jours ;</a:t>
            </a:r>
          </a:p>
          <a:p>
            <a:pPr algn="just"/>
            <a:r>
              <a:rPr lang="fr-FR" sz="3600" dirty="0"/>
              <a:t>• 300 € pour au moins 100 jours.</a:t>
            </a:r>
          </a:p>
          <a:p>
            <a:pPr algn="just"/>
            <a:endParaRPr lang="fr-FR" sz="3600" dirty="0"/>
          </a:p>
          <a:p>
            <a:pPr algn="just"/>
            <a:r>
              <a:rPr lang="fr-FR" sz="3600" dirty="0"/>
              <a:t>Ce montant est versé en année N+1.</a:t>
            </a:r>
          </a:p>
          <a:p>
            <a:pPr algn="just"/>
            <a:endParaRPr lang="fr-FR" sz="3600" dirty="0"/>
          </a:p>
          <a:p>
            <a:pPr algn="just"/>
            <a:r>
              <a:rPr lang="fr-FR" sz="3600" dirty="0"/>
              <a:t>Il est proposé au bureau de valider l’instauration de ce dispositif et  l’inscription de ce projet de délibération au prochain comité syndical.</a:t>
            </a:r>
          </a:p>
          <a:p>
            <a:pPr algn="just"/>
            <a:endParaRPr lang="fr-FR" sz="3600" dirty="0"/>
          </a:p>
          <a:p>
            <a:pPr algn="just"/>
            <a:endParaRPr lang="fr-FR" sz="3600" dirty="0"/>
          </a:p>
          <a:p>
            <a:pPr algn="just"/>
            <a:endParaRPr lang="fr-FR" sz="3600" dirty="0"/>
          </a:p>
          <a:p>
            <a:pPr algn="just"/>
            <a:endParaRPr lang="fr-FR" sz="3600" dirty="0"/>
          </a:p>
        </p:txBody>
      </p:sp>
    </p:spTree>
    <p:extLst>
      <p:ext uri="{BB962C8B-B14F-4D97-AF65-F5344CB8AC3E}">
        <p14:creationId xmlns:p14="http://schemas.microsoft.com/office/powerpoint/2010/main" val="2948835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Shape 490"/>
          <p:cNvSpPr>
            <a:spLocks noGrp="1"/>
          </p:cNvSpPr>
          <p:nvPr>
            <p:ph type="body" sz="quarter" idx="14"/>
          </p:nvPr>
        </p:nvSpPr>
        <p:spPr>
          <a:xfrm>
            <a:off x="2789969" y="267671"/>
            <a:ext cx="20757621" cy="1042417"/>
          </a:xfrm>
          <a:prstGeom prst="rect">
            <a:avLst/>
          </a:prstGeom>
        </p:spPr>
        <p:txBody>
          <a:bodyPr>
            <a:noAutofit/>
          </a:bodyPr>
          <a:lstStyle/>
          <a:p>
            <a:r>
              <a:rPr lang="fr-FR" sz="5400" dirty="0"/>
              <a:t>Délibération n°  551 : INSTAURATION DU « FORFAIT MOBILITES DURABLES »</a:t>
            </a:r>
          </a:p>
        </p:txBody>
      </p:sp>
      <p:sp>
        <p:nvSpPr>
          <p:cNvPr id="507" name="Shape 507"/>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16</a:t>
            </a:fld>
            <a:endParaRPr/>
          </a:p>
        </p:txBody>
      </p:sp>
      <p:sp>
        <p:nvSpPr>
          <p:cNvPr id="36" name="Shape 427">
            <a:extLst>
              <a:ext uri="{FF2B5EF4-FFF2-40B4-BE49-F238E27FC236}">
                <a16:creationId xmlns:a16="http://schemas.microsoft.com/office/drawing/2014/main" id="{26F8CDA4-C53E-F440-A414-AB615587D1C0}"/>
              </a:ext>
            </a:extLst>
          </p:cNvPr>
          <p:cNvSpPr/>
          <p:nvPr/>
        </p:nvSpPr>
        <p:spPr>
          <a:xfrm>
            <a:off x="12192001" y="2847120"/>
            <a:ext cx="0" cy="10080000"/>
          </a:xfrm>
          <a:prstGeom prst="line">
            <a:avLst/>
          </a:prstGeom>
          <a:ln w="12700">
            <a:solidFill>
              <a:srgbClr val="AAB2BD"/>
            </a:solidFill>
            <a:prstDash val="dash"/>
            <a:miter/>
          </a:ln>
        </p:spPr>
        <p:txBody>
          <a:bodyPr tIns="91439" bIns="91439"/>
          <a:lstStyle/>
          <a:p>
            <a:pPr algn="l">
              <a:lnSpc>
                <a:spcPct val="90000"/>
              </a:lnSpc>
              <a:spcBef>
                <a:spcPts val="2000"/>
              </a:spcBef>
              <a:defRPr sz="5000" i="1">
                <a:latin typeface="+mn-lt"/>
                <a:ea typeface="+mn-ea"/>
                <a:cs typeface="+mn-cs"/>
                <a:sym typeface="Fira Sans Regular"/>
              </a:defRPr>
            </a:pPr>
            <a:endParaRPr/>
          </a:p>
        </p:txBody>
      </p:sp>
      <p:sp>
        <p:nvSpPr>
          <p:cNvPr id="9" name="ZoneTexte 8">
            <a:extLst>
              <a:ext uri="{FF2B5EF4-FFF2-40B4-BE49-F238E27FC236}">
                <a16:creationId xmlns:a16="http://schemas.microsoft.com/office/drawing/2014/main" id="{25689858-4834-0A67-AA77-90C8FF5C7CC3}"/>
              </a:ext>
            </a:extLst>
          </p:cNvPr>
          <p:cNvSpPr txBox="1"/>
          <p:nvPr/>
        </p:nvSpPr>
        <p:spPr>
          <a:xfrm>
            <a:off x="208134" y="3024549"/>
            <a:ext cx="20902326" cy="723659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endParaRPr lang="fr-FR" sz="3600" dirty="0"/>
          </a:p>
          <a:p>
            <a:pPr algn="just"/>
            <a:r>
              <a:rPr lang="fr-FR" sz="3600" dirty="0"/>
              <a:t>Dans le cadre de l’organisation des RNS 2024 , il est proposé l’acquisition de part sociale de la S.P.L.  de l’Office du Tourisme Arras Pays d’Artois. </a:t>
            </a:r>
          </a:p>
          <a:p>
            <a:pPr algn="just"/>
            <a:r>
              <a:rPr lang="fr-FR" sz="3600" dirty="0"/>
              <a:t>Il est proposé au Bureau syndical l’inscription en Comité syndical de la délibération suivante permettant :</a:t>
            </a:r>
          </a:p>
          <a:p>
            <a:pPr algn="just"/>
            <a:r>
              <a:rPr lang="fr-FR" sz="3600" dirty="0"/>
              <a:t>- d'accepter l’acquisition d’une action de la SPL que la CUA détient d'une valeur nominale de xxx €,</a:t>
            </a:r>
          </a:p>
          <a:p>
            <a:pPr algn="just"/>
            <a:r>
              <a:rPr lang="fr-FR" sz="3600" dirty="0"/>
              <a:t>soit un total de XXX €</a:t>
            </a:r>
          </a:p>
          <a:p>
            <a:pPr algn="just"/>
            <a:r>
              <a:rPr lang="fr-FR" sz="3600" dirty="0"/>
              <a:t>- d'autoriser la Présidente à accomplir toute formalité et à signer tout document relatif à cette opération, notamment l'acte de cession correspondant.</a:t>
            </a:r>
          </a:p>
          <a:p>
            <a:pPr algn="just"/>
            <a:endParaRPr lang="fr-FR" sz="3600" dirty="0"/>
          </a:p>
        </p:txBody>
      </p:sp>
    </p:spTree>
    <p:extLst>
      <p:ext uri="{BB962C8B-B14F-4D97-AF65-F5344CB8AC3E}">
        <p14:creationId xmlns:p14="http://schemas.microsoft.com/office/powerpoint/2010/main" val="411333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Shape 490"/>
          <p:cNvSpPr>
            <a:spLocks noGrp="1"/>
          </p:cNvSpPr>
          <p:nvPr>
            <p:ph type="body" sz="quarter" idx="14"/>
          </p:nvPr>
        </p:nvSpPr>
        <p:spPr>
          <a:xfrm>
            <a:off x="2645264" y="374412"/>
            <a:ext cx="20757621" cy="1042417"/>
          </a:xfrm>
          <a:prstGeom prst="rect">
            <a:avLst/>
          </a:prstGeom>
        </p:spPr>
        <p:txBody>
          <a:bodyPr>
            <a:noAutofit/>
          </a:bodyPr>
          <a:lstStyle/>
          <a:p>
            <a:r>
              <a:rPr lang="fr-FR" sz="5400" dirty="0"/>
              <a:t>Délibération n°  552 : Création d'une prime de pouvoir d'achat exceptionnelle pour certains agents publics de la fonction publique territoriale</a:t>
            </a:r>
          </a:p>
        </p:txBody>
      </p:sp>
      <p:sp>
        <p:nvSpPr>
          <p:cNvPr id="507" name="Shape 50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17</a:t>
            </a:fld>
            <a:endParaRPr/>
          </a:p>
        </p:txBody>
      </p:sp>
      <p:sp>
        <p:nvSpPr>
          <p:cNvPr id="36" name="Shape 427">
            <a:extLst>
              <a:ext uri="{FF2B5EF4-FFF2-40B4-BE49-F238E27FC236}">
                <a16:creationId xmlns:a16="http://schemas.microsoft.com/office/drawing/2014/main" id="{26F8CDA4-C53E-F440-A414-AB615587D1C0}"/>
              </a:ext>
            </a:extLst>
          </p:cNvPr>
          <p:cNvSpPr/>
          <p:nvPr/>
        </p:nvSpPr>
        <p:spPr>
          <a:xfrm>
            <a:off x="12192001" y="2847120"/>
            <a:ext cx="0" cy="10080000"/>
          </a:xfrm>
          <a:prstGeom prst="line">
            <a:avLst/>
          </a:prstGeom>
          <a:ln w="12700">
            <a:solidFill>
              <a:srgbClr val="AAB2BD"/>
            </a:solidFill>
            <a:prstDash val="dash"/>
            <a:miter/>
          </a:ln>
        </p:spPr>
        <p:txBody>
          <a:bodyPr tIns="91439" bIns="91439"/>
          <a:lstStyle/>
          <a:p>
            <a:pPr algn="l">
              <a:lnSpc>
                <a:spcPct val="90000"/>
              </a:lnSpc>
              <a:spcBef>
                <a:spcPts val="2000"/>
              </a:spcBef>
              <a:defRPr sz="5000" i="1">
                <a:latin typeface="+mn-lt"/>
                <a:ea typeface="+mn-ea"/>
                <a:cs typeface="+mn-cs"/>
                <a:sym typeface="Fira Sans Regular"/>
              </a:defRPr>
            </a:pPr>
            <a:endParaRPr/>
          </a:p>
        </p:txBody>
      </p:sp>
      <p:sp>
        <p:nvSpPr>
          <p:cNvPr id="9" name="ZoneTexte 8">
            <a:extLst>
              <a:ext uri="{FF2B5EF4-FFF2-40B4-BE49-F238E27FC236}">
                <a16:creationId xmlns:a16="http://schemas.microsoft.com/office/drawing/2014/main" id="{25689858-4834-0A67-AA77-90C8FF5C7CC3}"/>
              </a:ext>
            </a:extLst>
          </p:cNvPr>
          <p:cNvSpPr txBox="1"/>
          <p:nvPr/>
        </p:nvSpPr>
        <p:spPr>
          <a:xfrm>
            <a:off x="208134" y="3024549"/>
            <a:ext cx="20902326" cy="1083758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endParaRPr lang="fr-FR" sz="3600" dirty="0"/>
          </a:p>
          <a:p>
            <a:pPr algn="just"/>
            <a:r>
              <a:rPr lang="fr-FR" sz="3600" dirty="0"/>
              <a:t>La prime pouvoir d’achat est une prime exceptionnelle créée pour soutenir le pouvoir d’achat des agents publics percevant une rémunération annuelle brute inférieure ou égale à 39 000 € (soit 3 250 € par mois en moyenne sur la période du 1er juillet au 30 juin 2023).</a:t>
            </a:r>
          </a:p>
          <a:p>
            <a:pPr algn="just"/>
            <a:r>
              <a:rPr lang="fr-FR" sz="3600" dirty="0"/>
              <a:t>Cette prime est soumise aux cotisations et contributions sociales ainsi qu’à l’impôt sur le revenu.</a:t>
            </a:r>
          </a:p>
          <a:p>
            <a:pPr algn="just"/>
            <a:r>
              <a:rPr lang="fr-FR" sz="3600" dirty="0"/>
              <a:t>Cette prime est versée par la collectivité qui emploie et rémunère l’agent au 30 juin 2023.</a:t>
            </a:r>
          </a:p>
          <a:p>
            <a:pPr algn="just"/>
            <a:endParaRPr lang="fr-FR" sz="3600" dirty="0"/>
          </a:p>
          <a:p>
            <a:pPr algn="just"/>
            <a:r>
              <a:rPr lang="fr-FR" sz="3600" dirty="0"/>
              <a:t>1. Critère d’éligibilité :</a:t>
            </a:r>
          </a:p>
          <a:p>
            <a:pPr algn="just"/>
            <a:r>
              <a:rPr lang="fr-FR" sz="3600" dirty="0"/>
              <a:t>La prime est versée à l’ensemble des agents publics titulaires et contractuels de droit public.</a:t>
            </a:r>
          </a:p>
          <a:p>
            <a:pPr algn="just"/>
            <a:r>
              <a:rPr lang="fr-FR" sz="3600" dirty="0"/>
              <a:t>L’agent doit être employé et rémunéré au 30 juin 2023 et avoir été recruté antérieurement au 1er janvier 2023 (les recrutements intervenants à compter du 1er janvier 2023 ne sont pas éligibles), ce sont 2 conditions cumulatives.</a:t>
            </a:r>
          </a:p>
          <a:p>
            <a:pPr algn="just"/>
            <a:r>
              <a:rPr lang="fr-FR" sz="3600" dirty="0"/>
              <a:t>L’agent doit avoir perçu pour la période du 1er juillet 2022 au 30 juin 2023 une rémunération égale ou inférieure à 39 000 € bruts (y compris les rémunérations accessoires ou rappels).</a:t>
            </a:r>
          </a:p>
          <a:p>
            <a:pPr algn="just"/>
            <a:endParaRPr lang="fr-FR" sz="3600" dirty="0"/>
          </a:p>
        </p:txBody>
      </p:sp>
    </p:spTree>
    <p:extLst>
      <p:ext uri="{BB962C8B-B14F-4D97-AF65-F5344CB8AC3E}">
        <p14:creationId xmlns:p14="http://schemas.microsoft.com/office/powerpoint/2010/main" val="23838801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Shape 490"/>
          <p:cNvSpPr>
            <a:spLocks noGrp="1"/>
          </p:cNvSpPr>
          <p:nvPr>
            <p:ph type="body" sz="quarter" idx="14"/>
          </p:nvPr>
        </p:nvSpPr>
        <p:spPr>
          <a:xfrm>
            <a:off x="2789969" y="482226"/>
            <a:ext cx="20757621" cy="1042417"/>
          </a:xfrm>
          <a:prstGeom prst="rect">
            <a:avLst/>
          </a:prstGeom>
        </p:spPr>
        <p:txBody>
          <a:bodyPr>
            <a:noAutofit/>
          </a:bodyPr>
          <a:lstStyle/>
          <a:p>
            <a:r>
              <a:rPr lang="fr-FR" sz="5400" dirty="0"/>
              <a:t>Délibération n°  552 : Création d'une prime de pouvoir d'achat exceptionnelle pour certains agents publics de la fonction publique territoriale</a:t>
            </a:r>
          </a:p>
        </p:txBody>
      </p:sp>
      <p:sp>
        <p:nvSpPr>
          <p:cNvPr id="507" name="Shape 507"/>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18</a:t>
            </a:fld>
            <a:endParaRPr/>
          </a:p>
        </p:txBody>
      </p:sp>
      <p:sp>
        <p:nvSpPr>
          <p:cNvPr id="36" name="Shape 427">
            <a:extLst>
              <a:ext uri="{FF2B5EF4-FFF2-40B4-BE49-F238E27FC236}">
                <a16:creationId xmlns:a16="http://schemas.microsoft.com/office/drawing/2014/main" id="{26F8CDA4-C53E-F440-A414-AB615587D1C0}"/>
              </a:ext>
            </a:extLst>
          </p:cNvPr>
          <p:cNvSpPr/>
          <p:nvPr/>
        </p:nvSpPr>
        <p:spPr>
          <a:xfrm>
            <a:off x="12192001" y="2847120"/>
            <a:ext cx="0" cy="10080000"/>
          </a:xfrm>
          <a:prstGeom prst="line">
            <a:avLst/>
          </a:prstGeom>
          <a:ln w="12700">
            <a:solidFill>
              <a:srgbClr val="AAB2BD"/>
            </a:solidFill>
            <a:prstDash val="dash"/>
            <a:miter/>
          </a:ln>
        </p:spPr>
        <p:txBody>
          <a:bodyPr tIns="91439" bIns="91439"/>
          <a:lstStyle/>
          <a:p>
            <a:pPr algn="l">
              <a:lnSpc>
                <a:spcPct val="90000"/>
              </a:lnSpc>
              <a:spcBef>
                <a:spcPts val="2000"/>
              </a:spcBef>
              <a:defRPr sz="5000" i="1">
                <a:latin typeface="+mn-lt"/>
                <a:ea typeface="+mn-ea"/>
                <a:cs typeface="+mn-cs"/>
                <a:sym typeface="Fira Sans Regular"/>
              </a:defRPr>
            </a:pPr>
            <a:endParaRPr/>
          </a:p>
        </p:txBody>
      </p:sp>
      <p:sp>
        <p:nvSpPr>
          <p:cNvPr id="9" name="ZoneTexte 8">
            <a:extLst>
              <a:ext uri="{FF2B5EF4-FFF2-40B4-BE49-F238E27FC236}">
                <a16:creationId xmlns:a16="http://schemas.microsoft.com/office/drawing/2014/main" id="{25689858-4834-0A67-AA77-90C8FF5C7CC3}"/>
              </a:ext>
            </a:extLst>
          </p:cNvPr>
          <p:cNvSpPr txBox="1"/>
          <p:nvPr/>
        </p:nvSpPr>
        <p:spPr>
          <a:xfrm>
            <a:off x="208134" y="3024549"/>
            <a:ext cx="20902326" cy="579620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fr-FR" sz="3600" dirty="0"/>
              <a:t>Pour les agents ayant changé d’employeur, de statut ou de position statutaire sur la période, toutes les rémunérations perçues doivent être cumulées pour apprécier les conditions d’éligibilité.</a:t>
            </a:r>
          </a:p>
          <a:p>
            <a:pPr algn="just"/>
            <a:endParaRPr lang="fr-FR" sz="3600" dirty="0"/>
          </a:p>
          <a:p>
            <a:pPr algn="just"/>
            <a:r>
              <a:rPr lang="fr-FR" sz="3600" dirty="0"/>
              <a:t>Lorsque l’agent n’a pas été employé et rémunéré pendant la totalité de la période mentionnée, le montant de la rémunération est divisé par le nombre de mois rémunérés sur cette même période puis multiplié par douze pour déterminer la rémunération brute mentionnée.</a:t>
            </a:r>
          </a:p>
          <a:p>
            <a:pPr algn="just"/>
            <a:r>
              <a:rPr lang="fr-FR" sz="3600" dirty="0"/>
              <a:t>Sont exclus les agents en position RH n’ouvrant pas droit à rémunération classique (disponibilité, congés parental,…).</a:t>
            </a:r>
          </a:p>
        </p:txBody>
      </p:sp>
    </p:spTree>
    <p:extLst>
      <p:ext uri="{BB962C8B-B14F-4D97-AF65-F5344CB8AC3E}">
        <p14:creationId xmlns:p14="http://schemas.microsoft.com/office/powerpoint/2010/main" val="3485499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Shape 490"/>
          <p:cNvSpPr>
            <a:spLocks noGrp="1"/>
          </p:cNvSpPr>
          <p:nvPr>
            <p:ph type="body" sz="quarter" idx="14"/>
          </p:nvPr>
        </p:nvSpPr>
        <p:spPr>
          <a:xfrm>
            <a:off x="2645264" y="374412"/>
            <a:ext cx="20757621" cy="1042417"/>
          </a:xfrm>
          <a:prstGeom prst="rect">
            <a:avLst/>
          </a:prstGeom>
        </p:spPr>
        <p:txBody>
          <a:bodyPr>
            <a:noAutofit/>
          </a:bodyPr>
          <a:lstStyle/>
          <a:p>
            <a:r>
              <a:rPr lang="fr-FR" sz="5400" dirty="0"/>
              <a:t>Délibération n°  552 : Création d'une prime de pouvoir d'achat exceptionnelle pour certains agents publics de la fonction publique territoriale</a:t>
            </a:r>
          </a:p>
        </p:txBody>
      </p:sp>
      <p:sp>
        <p:nvSpPr>
          <p:cNvPr id="507" name="Shape 50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19</a:t>
            </a:fld>
            <a:endParaRPr/>
          </a:p>
        </p:txBody>
      </p:sp>
      <p:sp>
        <p:nvSpPr>
          <p:cNvPr id="36" name="Shape 427">
            <a:extLst>
              <a:ext uri="{FF2B5EF4-FFF2-40B4-BE49-F238E27FC236}">
                <a16:creationId xmlns:a16="http://schemas.microsoft.com/office/drawing/2014/main" id="{26F8CDA4-C53E-F440-A414-AB615587D1C0}"/>
              </a:ext>
            </a:extLst>
          </p:cNvPr>
          <p:cNvSpPr/>
          <p:nvPr/>
        </p:nvSpPr>
        <p:spPr>
          <a:xfrm>
            <a:off x="12192001" y="2847120"/>
            <a:ext cx="0" cy="10080000"/>
          </a:xfrm>
          <a:prstGeom prst="line">
            <a:avLst/>
          </a:prstGeom>
          <a:ln w="12700">
            <a:solidFill>
              <a:srgbClr val="AAB2BD"/>
            </a:solidFill>
            <a:prstDash val="dash"/>
            <a:miter/>
          </a:ln>
        </p:spPr>
        <p:txBody>
          <a:bodyPr tIns="91439" bIns="91439"/>
          <a:lstStyle/>
          <a:p>
            <a:pPr algn="l">
              <a:lnSpc>
                <a:spcPct val="90000"/>
              </a:lnSpc>
              <a:spcBef>
                <a:spcPts val="2000"/>
              </a:spcBef>
              <a:defRPr sz="5000" i="1">
                <a:latin typeface="+mn-lt"/>
                <a:ea typeface="+mn-ea"/>
                <a:cs typeface="+mn-cs"/>
                <a:sym typeface="Fira Sans Regular"/>
              </a:defRPr>
            </a:pPr>
            <a:endParaRPr/>
          </a:p>
        </p:txBody>
      </p:sp>
      <p:sp>
        <p:nvSpPr>
          <p:cNvPr id="9" name="ZoneTexte 8">
            <a:extLst>
              <a:ext uri="{FF2B5EF4-FFF2-40B4-BE49-F238E27FC236}">
                <a16:creationId xmlns:a16="http://schemas.microsoft.com/office/drawing/2014/main" id="{25689858-4834-0A67-AA77-90C8FF5C7CC3}"/>
              </a:ext>
            </a:extLst>
          </p:cNvPr>
          <p:cNvSpPr txBox="1"/>
          <p:nvPr/>
        </p:nvSpPr>
        <p:spPr>
          <a:xfrm>
            <a:off x="208133" y="3024549"/>
            <a:ext cx="23799345" cy="11557779"/>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fr-FR" sz="3600" dirty="0"/>
              <a:t>2.	Montant de la prime :</a:t>
            </a:r>
          </a:p>
          <a:p>
            <a:pPr algn="just"/>
            <a:r>
              <a:rPr lang="fr-FR" sz="3600" dirty="0"/>
              <a:t>Dans la limite du plafond prévu pour chaque niveau de rémunération défini par le barème suivant, le montant de la prime va varier de 300 à 800 € :</a:t>
            </a:r>
          </a:p>
          <a:p>
            <a:pPr algn="just"/>
            <a:r>
              <a:rPr lang="fr-FR" sz="3600" dirty="0"/>
              <a:t>Rémunération brute sur la période	Montant de la prime</a:t>
            </a:r>
          </a:p>
          <a:p>
            <a:pPr algn="just"/>
            <a:r>
              <a:rPr lang="fr-FR" sz="3600" dirty="0"/>
              <a:t>Inférieure ou égale à 23 700 €				800 €</a:t>
            </a:r>
          </a:p>
          <a:p>
            <a:pPr algn="just"/>
            <a:r>
              <a:rPr lang="fr-FR" sz="3600" dirty="0"/>
              <a:t>Supérieure à 23 700 mais inférieure ou égale à 27 300 €	700 €</a:t>
            </a:r>
          </a:p>
          <a:p>
            <a:pPr algn="just"/>
            <a:r>
              <a:rPr lang="fr-FR" sz="3600" dirty="0"/>
              <a:t>Supérieure à 27 300 mais inférieure ou égale à 29 160 €	600 €</a:t>
            </a:r>
          </a:p>
          <a:p>
            <a:pPr algn="just"/>
            <a:r>
              <a:rPr lang="fr-FR" sz="3600" dirty="0"/>
              <a:t>Supérieure à 29 160 mais inférieure ou égale à 30 840 €	500 €</a:t>
            </a:r>
          </a:p>
          <a:p>
            <a:pPr algn="just"/>
            <a:r>
              <a:rPr lang="fr-FR" sz="3600" dirty="0"/>
              <a:t>Supérieure à 30 840 mais inférieure ou égale à 32 280 €	400 €</a:t>
            </a:r>
          </a:p>
          <a:p>
            <a:pPr algn="just"/>
            <a:r>
              <a:rPr lang="fr-FR" sz="3600" dirty="0"/>
              <a:t>Supérieure à 32 280 mais inférieure ou égale à 33 600 €	350 €</a:t>
            </a:r>
          </a:p>
          <a:p>
            <a:pPr algn="just"/>
            <a:r>
              <a:rPr lang="fr-FR" sz="3600" dirty="0"/>
              <a:t>Supérieure à 33 600 mais inférieure ou égale à 39 000	300 €</a:t>
            </a:r>
          </a:p>
          <a:p>
            <a:pPr algn="just"/>
            <a:r>
              <a:rPr lang="fr-FR" sz="3600" dirty="0"/>
              <a:t>Elle sera proratisée par rapport au temps de travail et au temps de présence de l’agent sur la période de référence.</a:t>
            </a:r>
          </a:p>
          <a:p>
            <a:pPr algn="just"/>
            <a:r>
              <a:rPr lang="fr-FR" sz="3600" dirty="0"/>
              <a:t>La prime pourra être versée en une ou plusieurs fractions.</a:t>
            </a:r>
          </a:p>
          <a:p>
            <a:pPr algn="just"/>
            <a:r>
              <a:rPr lang="fr-FR" sz="3600" dirty="0"/>
              <a:t>La prime est cumulable avec toutes primes et indemnités perçues par l’agent.</a:t>
            </a:r>
          </a:p>
          <a:p>
            <a:pPr algn="just"/>
            <a:endParaRPr lang="fr-FR" sz="3600" dirty="0"/>
          </a:p>
        </p:txBody>
      </p:sp>
    </p:spTree>
    <p:extLst>
      <p:ext uri="{BB962C8B-B14F-4D97-AF65-F5344CB8AC3E}">
        <p14:creationId xmlns:p14="http://schemas.microsoft.com/office/powerpoint/2010/main" val="3517963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Shape 478"/>
          <p:cNvSpPr/>
          <p:nvPr/>
        </p:nvSpPr>
        <p:spPr>
          <a:xfrm>
            <a:off x="5289177" y="1446376"/>
            <a:ext cx="16828951" cy="11152094"/>
          </a:xfrm>
          <a:prstGeom prst="rect">
            <a:avLst/>
          </a:prstGeom>
          <a:noFill/>
          <a:ln w="12700">
            <a:miter lim="400000"/>
          </a:ln>
        </p:spPr>
        <p:txBody>
          <a:bodyPr tIns="91439" bIns="91439" anchor="ctr"/>
          <a:lstStyle/>
          <a:p>
            <a:r>
              <a:rPr lang="fr-FR" sz="3600" dirty="0">
                <a:solidFill>
                  <a:schemeClr val="tx1">
                    <a:lumMod val="50000"/>
                  </a:schemeClr>
                </a:solidFill>
                <a:effectLst/>
                <a:latin typeface="Calibri" panose="020F0502020204030204" pitchFamily="34" charset="0"/>
                <a:ea typeface="Calibri" panose="020F0502020204030204" pitchFamily="34" charset="0"/>
              </a:rPr>
              <a:t>ORDRE DU JOUR</a:t>
            </a:r>
          </a:p>
          <a:p>
            <a:endParaRPr lang="fr-FR" sz="3600" dirty="0">
              <a:solidFill>
                <a:schemeClr val="tx1">
                  <a:lumMod val="50000"/>
                </a:schemeClr>
              </a:solidFill>
              <a:latin typeface="Calibri" panose="020F0502020204030204" pitchFamily="34" charset="0"/>
              <a:ea typeface="Calibri" panose="020F0502020204030204" pitchFamily="34" charset="0"/>
            </a:endParaRPr>
          </a:p>
          <a:p>
            <a:pPr algn="l"/>
            <a:r>
              <a:rPr lang="fr-FR" sz="3600" dirty="0">
                <a:solidFill>
                  <a:schemeClr val="tx1">
                    <a:lumMod val="50000"/>
                  </a:schemeClr>
                </a:solidFill>
                <a:effectLst/>
                <a:latin typeface="Calibri" panose="020F0502020204030204" pitchFamily="34" charset="0"/>
                <a:ea typeface="Calibri" panose="020F0502020204030204" pitchFamily="34" charset="0"/>
              </a:rPr>
              <a:t>I/ Création d’un comité de pilotage pour l’organisation des R.N.S. 2024</a:t>
            </a:r>
          </a:p>
          <a:p>
            <a:pPr algn="l"/>
            <a:r>
              <a:rPr lang="fr-FR" sz="3600" dirty="0">
                <a:solidFill>
                  <a:schemeClr val="tx1">
                    <a:lumMod val="50000"/>
                  </a:schemeClr>
                </a:solidFill>
                <a:effectLst/>
                <a:latin typeface="Calibri" panose="020F0502020204030204" pitchFamily="34" charset="0"/>
                <a:ea typeface="Calibri" panose="020F0502020204030204" pitchFamily="34" charset="0"/>
              </a:rPr>
              <a:t> </a:t>
            </a:r>
          </a:p>
          <a:p>
            <a:pPr algn="l"/>
            <a:r>
              <a:rPr lang="fr-FR" sz="3600" dirty="0">
                <a:solidFill>
                  <a:schemeClr val="tx1">
                    <a:lumMod val="50000"/>
                  </a:schemeClr>
                </a:solidFill>
                <a:effectLst/>
                <a:latin typeface="Calibri" panose="020F0502020204030204" pitchFamily="34" charset="0"/>
                <a:ea typeface="Calibri" panose="020F0502020204030204" pitchFamily="34" charset="0"/>
              </a:rPr>
              <a:t>II/ Projets de délibération du comité syndical du 13 décembre</a:t>
            </a:r>
          </a:p>
          <a:p>
            <a:pPr marL="342900" lvl="0" indent="-342900" algn="l">
              <a:buFont typeface="+mj-lt"/>
              <a:buAutoNum type="arabicPeriod"/>
            </a:pPr>
            <a:r>
              <a:rPr lang="fr-FR" sz="3600" dirty="0">
                <a:solidFill>
                  <a:schemeClr val="tx1">
                    <a:lumMod val="50000"/>
                  </a:schemeClr>
                </a:solidFill>
                <a:effectLst/>
                <a:latin typeface="Calibri" panose="020F0502020204030204" pitchFamily="34" charset="0"/>
                <a:ea typeface="Times New Roman" panose="02020603050405020304" pitchFamily="18" charset="0"/>
              </a:rPr>
              <a:t>Organisation des RNS 2024 et autorisation de recherche de financements</a:t>
            </a:r>
            <a:endParaRPr lang="fr-FR" sz="3600" dirty="0">
              <a:solidFill>
                <a:schemeClr val="tx1">
                  <a:lumMod val="50000"/>
                </a:schemeClr>
              </a:solidFill>
              <a:effectLst/>
              <a:latin typeface="Calibri" panose="020F0502020204030204" pitchFamily="34" charset="0"/>
              <a:ea typeface="Calibri" panose="020F0502020204030204" pitchFamily="34" charset="0"/>
            </a:endParaRPr>
          </a:p>
          <a:p>
            <a:pPr marL="342900" lvl="0" indent="-342900" algn="l">
              <a:buFont typeface="+mj-lt"/>
              <a:buAutoNum type="arabicPeriod"/>
            </a:pPr>
            <a:r>
              <a:rPr lang="fr-FR" sz="3600" dirty="0">
                <a:solidFill>
                  <a:schemeClr val="tx1">
                    <a:lumMod val="50000"/>
                  </a:schemeClr>
                </a:solidFill>
                <a:effectLst/>
                <a:latin typeface="Calibri" panose="020F0502020204030204" pitchFamily="34" charset="0"/>
                <a:ea typeface="Times New Roman" panose="02020603050405020304" pitchFamily="18" charset="0"/>
              </a:rPr>
              <a:t>Convention du Scota avec la S</a:t>
            </a:r>
            <a:r>
              <a:rPr lang="fr-FR" sz="3600" dirty="0">
                <a:solidFill>
                  <a:schemeClr val="tx1">
                    <a:lumMod val="50000"/>
                  </a:schemeClr>
                </a:solidFill>
                <a:latin typeface="Calibri" panose="020F0502020204030204" pitchFamily="34" charset="0"/>
                <a:ea typeface="Times New Roman" panose="02020603050405020304" pitchFamily="18" charset="0"/>
              </a:rPr>
              <a:t>.</a:t>
            </a:r>
            <a:r>
              <a:rPr lang="fr-FR" sz="3600" dirty="0">
                <a:solidFill>
                  <a:schemeClr val="tx1">
                    <a:lumMod val="50000"/>
                  </a:schemeClr>
                </a:solidFill>
                <a:effectLst/>
                <a:latin typeface="Calibri" panose="020F0502020204030204" pitchFamily="34" charset="0"/>
                <a:ea typeface="Times New Roman" panose="02020603050405020304" pitchFamily="18" charset="0"/>
              </a:rPr>
              <a:t>P.L. Arras Pays d’Artois pour l’organisation des RNS 2024</a:t>
            </a:r>
            <a:endParaRPr lang="fr-FR" sz="3600" dirty="0">
              <a:solidFill>
                <a:schemeClr val="tx1">
                  <a:lumMod val="50000"/>
                </a:schemeClr>
              </a:solidFill>
              <a:effectLst/>
              <a:latin typeface="Calibri" panose="020F0502020204030204" pitchFamily="34" charset="0"/>
              <a:ea typeface="Calibri" panose="020F0502020204030204" pitchFamily="34" charset="0"/>
            </a:endParaRPr>
          </a:p>
          <a:p>
            <a:pPr marL="342900" lvl="0" indent="-342900" algn="l">
              <a:buFont typeface="+mj-lt"/>
              <a:buAutoNum type="arabicPeriod"/>
            </a:pPr>
            <a:r>
              <a:rPr lang="fr-FR" sz="3600" dirty="0">
                <a:solidFill>
                  <a:schemeClr val="tx1">
                    <a:lumMod val="50000"/>
                  </a:schemeClr>
                </a:solidFill>
                <a:effectLst/>
                <a:latin typeface="Calibri" panose="020F0502020204030204" pitchFamily="34" charset="0"/>
                <a:ea typeface="Times New Roman" panose="02020603050405020304" pitchFamily="18" charset="0"/>
              </a:rPr>
              <a:t>Délégation de mandat de recette du Scota à la S.P.L. Arras Pays d’Artois </a:t>
            </a:r>
            <a:endParaRPr lang="fr-FR" sz="3600" dirty="0">
              <a:solidFill>
                <a:schemeClr val="tx1">
                  <a:lumMod val="50000"/>
                </a:schemeClr>
              </a:solidFill>
              <a:effectLst/>
              <a:latin typeface="Calibri" panose="020F0502020204030204" pitchFamily="34" charset="0"/>
              <a:ea typeface="Calibri" panose="020F0502020204030204" pitchFamily="34" charset="0"/>
            </a:endParaRPr>
          </a:p>
          <a:p>
            <a:pPr marL="342900" lvl="0" indent="-342900" algn="l">
              <a:buFont typeface="+mj-lt"/>
              <a:buAutoNum type="arabicPeriod"/>
            </a:pPr>
            <a:r>
              <a:rPr lang="fr-FR" sz="3600" dirty="0">
                <a:solidFill>
                  <a:schemeClr val="tx1">
                    <a:lumMod val="50000"/>
                  </a:schemeClr>
                </a:solidFill>
                <a:effectLst/>
                <a:latin typeface="Calibri" panose="020F0502020204030204" pitchFamily="34" charset="0"/>
                <a:ea typeface="Times New Roman" panose="02020603050405020304" pitchFamily="18" charset="0"/>
              </a:rPr>
              <a:t>Délibération acquisition d’action de la S.P.L. Arras Pays d’Artois</a:t>
            </a:r>
            <a:endParaRPr lang="fr-FR" sz="3600" dirty="0">
              <a:solidFill>
                <a:schemeClr val="tx1">
                  <a:lumMod val="50000"/>
                </a:schemeClr>
              </a:solidFill>
              <a:effectLst/>
              <a:latin typeface="Calibri" panose="020F0502020204030204" pitchFamily="34" charset="0"/>
              <a:ea typeface="Calibri" panose="020F0502020204030204" pitchFamily="34" charset="0"/>
            </a:endParaRPr>
          </a:p>
          <a:p>
            <a:pPr marL="342900" lvl="0" indent="-342900" algn="l">
              <a:buFont typeface="+mj-lt"/>
              <a:buAutoNum type="arabicPeriod"/>
            </a:pPr>
            <a:r>
              <a:rPr lang="fr-FR" sz="3600" dirty="0">
                <a:solidFill>
                  <a:schemeClr val="tx1">
                    <a:lumMod val="50000"/>
                  </a:schemeClr>
                </a:solidFill>
                <a:effectLst/>
                <a:latin typeface="Calibri" panose="020F0502020204030204" pitchFamily="34" charset="0"/>
                <a:ea typeface="Times New Roman" panose="02020603050405020304" pitchFamily="18" charset="0"/>
              </a:rPr>
              <a:t>Mise en place forfait mobilité durable pour les agents du Scota</a:t>
            </a:r>
            <a:endParaRPr lang="fr-FR" sz="3600" dirty="0">
              <a:solidFill>
                <a:schemeClr val="tx1">
                  <a:lumMod val="50000"/>
                </a:schemeClr>
              </a:solidFill>
              <a:effectLst/>
              <a:latin typeface="Calibri" panose="020F0502020204030204" pitchFamily="34" charset="0"/>
              <a:ea typeface="Calibri" panose="020F0502020204030204" pitchFamily="34" charset="0"/>
            </a:endParaRPr>
          </a:p>
          <a:p>
            <a:pPr marL="342900" lvl="0" indent="-342900" algn="l">
              <a:buFont typeface="+mj-lt"/>
              <a:buAutoNum type="arabicPeriod"/>
            </a:pPr>
            <a:r>
              <a:rPr lang="fr-FR" sz="3600" dirty="0">
                <a:solidFill>
                  <a:schemeClr val="tx1">
                    <a:lumMod val="50000"/>
                  </a:schemeClr>
                </a:solidFill>
                <a:effectLst/>
                <a:latin typeface="Calibri" panose="020F0502020204030204" pitchFamily="34" charset="0"/>
                <a:ea typeface="Times New Roman" panose="02020603050405020304" pitchFamily="18" charset="0"/>
              </a:rPr>
              <a:t>Mise en œuvre prime pouvoir d’achat pour les agents du Scota</a:t>
            </a:r>
            <a:endParaRPr lang="fr-FR" sz="3600" dirty="0">
              <a:solidFill>
                <a:schemeClr val="tx1">
                  <a:lumMod val="50000"/>
                </a:schemeClr>
              </a:solidFill>
              <a:effectLst/>
              <a:latin typeface="Calibri" panose="020F0502020204030204" pitchFamily="34" charset="0"/>
              <a:ea typeface="Calibri" panose="020F0502020204030204" pitchFamily="34" charset="0"/>
            </a:endParaRPr>
          </a:p>
          <a:p>
            <a:pPr algn="l"/>
            <a:r>
              <a:rPr lang="fr-FR" sz="3600" dirty="0">
                <a:solidFill>
                  <a:schemeClr val="tx1">
                    <a:lumMod val="50000"/>
                  </a:schemeClr>
                </a:solidFill>
                <a:effectLst/>
                <a:latin typeface="Calibri" panose="020F0502020204030204" pitchFamily="34" charset="0"/>
                <a:ea typeface="Calibri" panose="020F0502020204030204" pitchFamily="34" charset="0"/>
              </a:rPr>
              <a:t> </a:t>
            </a:r>
          </a:p>
          <a:p>
            <a:pPr algn="l"/>
            <a:r>
              <a:rPr lang="fr-FR" sz="3600" dirty="0">
                <a:solidFill>
                  <a:schemeClr val="tx1">
                    <a:lumMod val="50000"/>
                  </a:schemeClr>
                </a:solidFill>
                <a:effectLst/>
                <a:latin typeface="Calibri" panose="020F0502020204030204" pitchFamily="34" charset="0"/>
                <a:ea typeface="Calibri" panose="020F0502020204030204" pitchFamily="34" charset="0"/>
              </a:rPr>
              <a:t>III/ Point sur le lancement de la révision du SCoT</a:t>
            </a:r>
          </a:p>
          <a:p>
            <a:pPr algn="l"/>
            <a:endParaRPr lang="fr-FR" sz="3600" dirty="0">
              <a:solidFill>
                <a:schemeClr val="tx1">
                  <a:lumMod val="50000"/>
                </a:schemeClr>
              </a:solidFill>
              <a:latin typeface="Calibri" panose="020F0502020204030204" pitchFamily="34" charset="0"/>
              <a:ea typeface="Calibri" panose="020F0502020204030204" pitchFamily="34" charset="0"/>
            </a:endParaRPr>
          </a:p>
          <a:p>
            <a:pPr algn="l"/>
            <a:r>
              <a:rPr lang="fr-FR" sz="3600" dirty="0">
                <a:solidFill>
                  <a:schemeClr val="tx1">
                    <a:lumMod val="50000"/>
                  </a:schemeClr>
                </a:solidFill>
                <a:effectLst/>
                <a:latin typeface="Calibri" panose="020F0502020204030204" pitchFamily="34" charset="0"/>
                <a:ea typeface="Calibri" panose="020F0502020204030204" pitchFamily="34" charset="0"/>
              </a:rPr>
              <a:t>IV Point sur les Décrets Climat Résilience du 27 Novembre 2023</a:t>
            </a:r>
          </a:p>
          <a:p>
            <a:pPr algn="l"/>
            <a:r>
              <a:rPr lang="fr-FR" sz="3600" dirty="0">
                <a:solidFill>
                  <a:schemeClr val="tx1">
                    <a:lumMod val="50000"/>
                  </a:schemeClr>
                </a:solidFill>
                <a:effectLst/>
                <a:latin typeface="Calibri" panose="020F0502020204030204" pitchFamily="34" charset="0"/>
                <a:ea typeface="Calibri" panose="020F0502020204030204" pitchFamily="34" charset="0"/>
              </a:rPr>
              <a:t> </a:t>
            </a:r>
          </a:p>
          <a:p>
            <a:pPr algn="l"/>
            <a:r>
              <a:rPr lang="fr-FR" sz="1800" dirty="0">
                <a:solidFill>
                  <a:schemeClr val="tx1">
                    <a:lumMod val="50000"/>
                  </a:schemeClr>
                </a:solidFill>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3098320951"/>
      </p:ext>
    </p:extLst>
  </p:cSld>
  <p:clrMapOvr>
    <a:masterClrMapping/>
  </p:clrMapOvr>
  <mc:AlternateContent xmlns:mc="http://schemas.openxmlformats.org/markup-compatibility/2006" xmlns:p14="http://schemas.microsoft.com/office/powerpoint/2010/main">
    <mc:Choice Requires="p14">
      <p:transition spd="slow" p14:dur="1200">
        <p14:warp/>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endParaRPr lang="fr-FR"/>
          </a:p>
        </p:txBody>
      </p:sp>
      <p:sp>
        <p:nvSpPr>
          <p:cNvPr id="3" name="Espace réservé du texte 2"/>
          <p:cNvSpPr>
            <a:spLocks noGrp="1"/>
          </p:cNvSpPr>
          <p:nvPr>
            <p:ph type="body" sz="quarter" idx="14"/>
          </p:nvPr>
        </p:nvSpPr>
        <p:spPr/>
        <p:txBody>
          <a:bodyPr/>
          <a:lstStyle/>
          <a:p>
            <a:endParaRPr lang="fr-FR"/>
          </a:p>
        </p:txBody>
      </p:sp>
      <p:pic>
        <p:nvPicPr>
          <p:cNvPr id="477" name="08_Urbanisme.jpg"/>
          <p:cNvPicPr>
            <a:picLocks noGrp="1" noChangeAspect="1"/>
          </p:cNvPicPr>
          <p:nvPr>
            <p:ph type="pic" idx="4294967295"/>
          </p:nvPr>
        </p:nvPicPr>
        <p:blipFill>
          <a:blip r:embed="rId2"/>
          <a:srcRect t="7812" b="7812"/>
          <a:stretch>
            <a:fillRect/>
          </a:stretch>
        </p:blipFill>
        <p:spPr>
          <a:xfrm>
            <a:off x="233082" y="-806833"/>
            <a:ext cx="24384000" cy="13716000"/>
          </a:xfrm>
          <a:prstGeom prst="rect">
            <a:avLst/>
          </a:prstGeom>
        </p:spPr>
      </p:pic>
      <p:sp>
        <p:nvSpPr>
          <p:cNvPr id="478" name="Shape 478"/>
          <p:cNvSpPr/>
          <p:nvPr/>
        </p:nvSpPr>
        <p:spPr>
          <a:xfrm>
            <a:off x="233082" y="4353978"/>
            <a:ext cx="24384000" cy="2504739"/>
          </a:xfrm>
          <a:prstGeom prst="rect">
            <a:avLst/>
          </a:prstGeom>
          <a:solidFill>
            <a:schemeClr val="accent3">
              <a:hueOff val="3956102"/>
              <a:satOff val="-37830"/>
              <a:lumOff val="-30327"/>
              <a:alpha val="78925"/>
            </a:schemeClr>
          </a:solidFill>
          <a:ln w="12700">
            <a:miter lim="400000"/>
          </a:ln>
        </p:spPr>
        <p:txBody>
          <a:bodyPr tIns="91439" bIns="91439" anchor="ctr"/>
          <a:lstStyle/>
          <a:p>
            <a:pPr>
              <a:lnSpc>
                <a:spcPct val="90000"/>
              </a:lnSpc>
              <a:spcBef>
                <a:spcPts val="2000"/>
              </a:spcBef>
              <a:defRPr sz="5000" i="1">
                <a:solidFill>
                  <a:srgbClr val="FFFFFF"/>
                </a:solidFill>
                <a:latin typeface="Roboto Regular"/>
                <a:ea typeface="Roboto Regular"/>
                <a:cs typeface="Roboto Regular"/>
                <a:sym typeface="Roboto Regular"/>
              </a:defRPr>
            </a:pPr>
            <a:endParaRPr/>
          </a:p>
        </p:txBody>
      </p:sp>
      <p:sp>
        <p:nvSpPr>
          <p:cNvPr id="479" name="Shape 479"/>
          <p:cNvSpPr/>
          <p:nvPr/>
        </p:nvSpPr>
        <p:spPr>
          <a:xfrm>
            <a:off x="1114510" y="4771536"/>
            <a:ext cx="24201819" cy="960261"/>
          </a:xfrm>
          <a:prstGeom prst="rect">
            <a:avLst/>
          </a:prstGeom>
          <a:ln w="25400">
            <a:miter lim="400000"/>
          </a:ln>
          <a:extLst>
            <a:ext uri="{C572A759-6A51-4108-AA02-DFA0A04FC94B}">
              <ma14:wrappingTextBoxFlag xmlns="" xmlns:ma14="http://schemas.microsoft.com/office/mac/drawingml/2011/main" val="1"/>
            </a:ext>
          </a:extLst>
        </p:spPr>
        <p:txBody>
          <a:bodyPr wrap="square" tIns="91439" bIns="91439">
            <a:spAutoFit/>
          </a:bodyPr>
          <a:lstStyle/>
          <a:p>
            <a:pPr algn="l">
              <a:lnSpc>
                <a:spcPct val="90000"/>
              </a:lnSpc>
              <a:spcBef>
                <a:spcPts val="2000"/>
              </a:spcBef>
              <a:defRPr sz="5600">
                <a:solidFill>
                  <a:srgbClr val="FFFFFF"/>
                </a:solidFill>
                <a:latin typeface="+mn-lt"/>
                <a:ea typeface="+mn-ea"/>
                <a:cs typeface="+mn-cs"/>
                <a:sym typeface="Fira Sans Regular"/>
              </a:defRPr>
            </a:pPr>
            <a:r>
              <a:rPr lang="fr-FR" dirty="0"/>
              <a:t>III/ Point sur le lancement de la révision du SCoT</a:t>
            </a:r>
          </a:p>
        </p:txBody>
      </p:sp>
    </p:spTree>
    <p:extLst>
      <p:ext uri="{BB962C8B-B14F-4D97-AF65-F5344CB8AC3E}">
        <p14:creationId xmlns:p14="http://schemas.microsoft.com/office/powerpoint/2010/main" val="2147199290"/>
      </p:ext>
    </p:extLst>
  </p:cSld>
  <p:clrMapOvr>
    <a:masterClrMapping/>
  </p:clrMapOvr>
  <mc:AlternateContent xmlns:mc="http://schemas.openxmlformats.org/markup-compatibility/2006" xmlns:p14="http://schemas.microsoft.com/office/powerpoint/2010/main">
    <mc:Choice Requires="p14">
      <p:transition spd="slow" p14:dur="1200">
        <p14:warp/>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endParaRPr lang="fr-FR"/>
          </a:p>
        </p:txBody>
      </p:sp>
      <p:sp>
        <p:nvSpPr>
          <p:cNvPr id="3" name="Espace réservé du texte 2"/>
          <p:cNvSpPr>
            <a:spLocks noGrp="1"/>
          </p:cNvSpPr>
          <p:nvPr>
            <p:ph type="body" sz="quarter" idx="14"/>
          </p:nvPr>
        </p:nvSpPr>
        <p:spPr/>
        <p:txBody>
          <a:bodyPr/>
          <a:lstStyle/>
          <a:p>
            <a:endParaRPr lang="fr-FR"/>
          </a:p>
        </p:txBody>
      </p:sp>
      <p:pic>
        <p:nvPicPr>
          <p:cNvPr id="477" name="08_Urbanisme.jpg"/>
          <p:cNvPicPr>
            <a:picLocks noGrp="1" noChangeAspect="1"/>
          </p:cNvPicPr>
          <p:nvPr>
            <p:ph type="pic" idx="4294967295"/>
          </p:nvPr>
        </p:nvPicPr>
        <p:blipFill>
          <a:blip r:embed="rId2"/>
          <a:srcRect t="7812" b="7812"/>
          <a:stretch>
            <a:fillRect/>
          </a:stretch>
        </p:blipFill>
        <p:spPr>
          <a:xfrm>
            <a:off x="233082" y="-806833"/>
            <a:ext cx="24384000" cy="13716000"/>
          </a:xfrm>
          <a:prstGeom prst="rect">
            <a:avLst/>
          </a:prstGeom>
        </p:spPr>
      </p:pic>
      <p:sp>
        <p:nvSpPr>
          <p:cNvPr id="478" name="Shape 478"/>
          <p:cNvSpPr/>
          <p:nvPr/>
        </p:nvSpPr>
        <p:spPr>
          <a:xfrm>
            <a:off x="233082" y="4353978"/>
            <a:ext cx="24384000" cy="2504739"/>
          </a:xfrm>
          <a:prstGeom prst="rect">
            <a:avLst/>
          </a:prstGeom>
          <a:solidFill>
            <a:schemeClr val="accent3">
              <a:hueOff val="3956102"/>
              <a:satOff val="-37830"/>
              <a:lumOff val="-30327"/>
              <a:alpha val="78925"/>
            </a:schemeClr>
          </a:solidFill>
          <a:ln w="12700">
            <a:miter lim="400000"/>
          </a:ln>
        </p:spPr>
        <p:txBody>
          <a:bodyPr tIns="91439" bIns="91439" anchor="ctr"/>
          <a:lstStyle/>
          <a:p>
            <a:pPr>
              <a:lnSpc>
                <a:spcPct val="90000"/>
              </a:lnSpc>
              <a:spcBef>
                <a:spcPts val="2000"/>
              </a:spcBef>
              <a:defRPr sz="5000" i="1">
                <a:solidFill>
                  <a:srgbClr val="FFFFFF"/>
                </a:solidFill>
                <a:latin typeface="Roboto Regular"/>
                <a:ea typeface="Roboto Regular"/>
                <a:cs typeface="Roboto Regular"/>
                <a:sym typeface="Roboto Regular"/>
              </a:defRPr>
            </a:pPr>
            <a:endParaRPr/>
          </a:p>
        </p:txBody>
      </p:sp>
      <p:sp>
        <p:nvSpPr>
          <p:cNvPr id="479" name="Shape 479"/>
          <p:cNvSpPr/>
          <p:nvPr/>
        </p:nvSpPr>
        <p:spPr>
          <a:xfrm>
            <a:off x="233082" y="4771536"/>
            <a:ext cx="25083247" cy="960261"/>
          </a:xfrm>
          <a:prstGeom prst="rect">
            <a:avLst/>
          </a:prstGeom>
          <a:ln w="25400">
            <a:miter lim="400000"/>
          </a:ln>
          <a:extLst>
            <a:ext uri="{C572A759-6A51-4108-AA02-DFA0A04FC94B}">
              <ma14:wrappingTextBoxFlag xmlns:ma14="http://schemas.microsoft.com/office/mac/drawingml/2011/main" xmlns="" val="1"/>
            </a:ext>
          </a:extLst>
        </p:spPr>
        <p:txBody>
          <a:bodyPr wrap="square" tIns="91439" bIns="91439">
            <a:spAutoFit/>
          </a:bodyPr>
          <a:lstStyle/>
          <a:p>
            <a:pPr algn="l">
              <a:lnSpc>
                <a:spcPct val="90000"/>
              </a:lnSpc>
              <a:spcBef>
                <a:spcPts val="2000"/>
              </a:spcBef>
              <a:defRPr sz="5600">
                <a:solidFill>
                  <a:srgbClr val="FFFFFF"/>
                </a:solidFill>
                <a:latin typeface="+mn-lt"/>
                <a:ea typeface="+mn-ea"/>
                <a:cs typeface="+mn-cs"/>
                <a:sym typeface="Fira Sans Regular"/>
              </a:defRPr>
            </a:pPr>
            <a:r>
              <a:rPr lang="fr-FR" dirty="0"/>
              <a:t>IV/ Point sur les décrets ZAN du 27 Novembre 2023 JO du 28 Novembre 2023</a:t>
            </a:r>
          </a:p>
        </p:txBody>
      </p:sp>
    </p:spTree>
    <p:extLst>
      <p:ext uri="{BB962C8B-B14F-4D97-AF65-F5344CB8AC3E}">
        <p14:creationId xmlns:p14="http://schemas.microsoft.com/office/powerpoint/2010/main" val="2801496106"/>
      </p:ext>
    </p:extLst>
  </p:cSld>
  <p:clrMapOvr>
    <a:masterClrMapping/>
  </p:clrMapOvr>
  <mc:AlternateContent xmlns:mc="http://schemas.openxmlformats.org/markup-compatibility/2006" xmlns:p14="http://schemas.microsoft.com/office/powerpoint/2010/main">
    <mc:Choice Requires="p14">
      <p:transition spd="slow" p14:dur="1200">
        <p14:warp/>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endParaRPr lang="fr-FR"/>
          </a:p>
        </p:txBody>
      </p:sp>
      <p:sp>
        <p:nvSpPr>
          <p:cNvPr id="3" name="Espace réservé du texte 2"/>
          <p:cNvSpPr>
            <a:spLocks noGrp="1"/>
          </p:cNvSpPr>
          <p:nvPr>
            <p:ph type="body" sz="quarter" idx="14"/>
          </p:nvPr>
        </p:nvSpPr>
        <p:spPr/>
        <p:txBody>
          <a:bodyPr/>
          <a:lstStyle/>
          <a:p>
            <a:endParaRPr lang="fr-FR"/>
          </a:p>
        </p:txBody>
      </p:sp>
      <p:pic>
        <p:nvPicPr>
          <p:cNvPr id="477" name="08_Urbanisme.jpg"/>
          <p:cNvPicPr>
            <a:picLocks noGrp="1" noChangeAspect="1"/>
          </p:cNvPicPr>
          <p:nvPr>
            <p:ph type="pic" idx="4294967295"/>
          </p:nvPr>
        </p:nvPicPr>
        <p:blipFill>
          <a:blip r:embed="rId2"/>
          <a:srcRect t="7812" b="7812"/>
          <a:stretch>
            <a:fillRect/>
          </a:stretch>
        </p:blipFill>
        <p:spPr>
          <a:xfrm>
            <a:off x="233082" y="-806833"/>
            <a:ext cx="24384000" cy="13716000"/>
          </a:xfrm>
          <a:prstGeom prst="rect">
            <a:avLst/>
          </a:prstGeom>
        </p:spPr>
      </p:pic>
      <p:sp>
        <p:nvSpPr>
          <p:cNvPr id="478" name="Shape 478"/>
          <p:cNvSpPr/>
          <p:nvPr/>
        </p:nvSpPr>
        <p:spPr>
          <a:xfrm>
            <a:off x="233082" y="4353978"/>
            <a:ext cx="24384000" cy="2504739"/>
          </a:xfrm>
          <a:prstGeom prst="rect">
            <a:avLst/>
          </a:prstGeom>
          <a:solidFill>
            <a:schemeClr val="accent3">
              <a:hueOff val="3956102"/>
              <a:satOff val="-37830"/>
              <a:lumOff val="-30327"/>
              <a:alpha val="78925"/>
            </a:schemeClr>
          </a:solidFill>
          <a:ln w="12700">
            <a:miter lim="400000"/>
          </a:ln>
        </p:spPr>
        <p:txBody>
          <a:bodyPr tIns="91439" bIns="91439" anchor="ctr"/>
          <a:lstStyle/>
          <a:p>
            <a:pPr>
              <a:lnSpc>
                <a:spcPct val="90000"/>
              </a:lnSpc>
              <a:spcBef>
                <a:spcPts val="2000"/>
              </a:spcBef>
              <a:defRPr sz="5000" i="1">
                <a:solidFill>
                  <a:srgbClr val="FFFFFF"/>
                </a:solidFill>
                <a:latin typeface="Roboto Regular"/>
                <a:ea typeface="Roboto Regular"/>
                <a:cs typeface="Roboto Regular"/>
                <a:sym typeface="Roboto Regular"/>
              </a:defRPr>
            </a:pPr>
            <a:endParaRPr/>
          </a:p>
        </p:txBody>
      </p:sp>
      <p:sp>
        <p:nvSpPr>
          <p:cNvPr id="479" name="Shape 479"/>
          <p:cNvSpPr/>
          <p:nvPr/>
        </p:nvSpPr>
        <p:spPr>
          <a:xfrm>
            <a:off x="1114510" y="4771536"/>
            <a:ext cx="24201819" cy="1992338"/>
          </a:xfrm>
          <a:prstGeom prst="rect">
            <a:avLst/>
          </a:prstGeom>
          <a:ln w="25400">
            <a:miter lim="400000"/>
          </a:ln>
          <a:extLst>
            <a:ext uri="{C572A759-6A51-4108-AA02-DFA0A04FC94B}">
              <ma14:wrappingTextBoxFlag xmlns:ma14="http://schemas.microsoft.com/office/mac/drawingml/2011/main" xmlns="" val="1"/>
            </a:ext>
          </a:extLst>
        </p:spPr>
        <p:txBody>
          <a:bodyPr wrap="square" tIns="91439" bIns="91439">
            <a:spAutoFit/>
          </a:bodyPr>
          <a:lstStyle/>
          <a:p>
            <a:pPr algn="l">
              <a:lnSpc>
                <a:spcPct val="90000"/>
              </a:lnSpc>
              <a:spcBef>
                <a:spcPts val="2000"/>
              </a:spcBef>
              <a:defRPr sz="5600">
                <a:solidFill>
                  <a:srgbClr val="FFFFFF"/>
                </a:solidFill>
                <a:latin typeface="+mn-lt"/>
                <a:ea typeface="+mn-ea"/>
                <a:cs typeface="+mn-cs"/>
                <a:sym typeface="Fira Sans Regular"/>
              </a:defRPr>
            </a:pPr>
            <a:r>
              <a:rPr lang="fr-FR" dirty="0"/>
              <a:t>Organisation du prochain Comité Syndical Salle des Fêtes Dainville </a:t>
            </a:r>
          </a:p>
          <a:p>
            <a:pPr algn="l">
              <a:lnSpc>
                <a:spcPct val="90000"/>
              </a:lnSpc>
              <a:spcBef>
                <a:spcPts val="2000"/>
              </a:spcBef>
              <a:defRPr sz="5600">
                <a:solidFill>
                  <a:srgbClr val="FFFFFF"/>
                </a:solidFill>
                <a:latin typeface="+mn-lt"/>
                <a:ea typeface="+mn-ea"/>
                <a:cs typeface="+mn-cs"/>
                <a:sym typeface="Fira Sans Regular"/>
              </a:defRPr>
            </a:pPr>
            <a:r>
              <a:rPr lang="fr-FR" dirty="0"/>
              <a:t>le 13 décembre  2023 </a:t>
            </a:r>
          </a:p>
        </p:txBody>
      </p:sp>
    </p:spTree>
    <p:extLst>
      <p:ext uri="{BB962C8B-B14F-4D97-AF65-F5344CB8AC3E}">
        <p14:creationId xmlns:p14="http://schemas.microsoft.com/office/powerpoint/2010/main" val="4167492413"/>
      </p:ext>
    </p:extLst>
  </p:cSld>
  <p:clrMapOvr>
    <a:masterClrMapping/>
  </p:clrMapOvr>
  <mc:AlternateContent xmlns:mc="http://schemas.openxmlformats.org/markup-compatibility/2006" xmlns:p14="http://schemas.microsoft.com/office/powerpoint/2010/main">
    <mc:Choice Requires="p14">
      <p:transition spd="slow" p14:dur="1200">
        <p14:warp/>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hueOff val="-8260724"/>
            <a:satOff val="-13769"/>
            <a:lumOff val="30251"/>
          </a:schemeClr>
        </a:solidFill>
        <a:effectLst/>
      </p:bgPr>
    </p:bg>
    <p:spTree>
      <p:nvGrpSpPr>
        <p:cNvPr id="1" name=""/>
        <p:cNvGrpSpPr/>
        <p:nvPr/>
      </p:nvGrpSpPr>
      <p:grpSpPr>
        <a:xfrm>
          <a:off x="0" y="0"/>
          <a:ext cx="0" cy="0"/>
          <a:chOff x="0" y="0"/>
          <a:chExt cx="0" cy="0"/>
        </a:xfrm>
      </p:grpSpPr>
      <p:sp>
        <p:nvSpPr>
          <p:cNvPr id="701" name="Shape 70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23</a:t>
            </a:fld>
            <a:endParaRPr/>
          </a:p>
        </p:txBody>
      </p:sp>
      <p:pic>
        <p:nvPicPr>
          <p:cNvPr id="702" name="01_Generique.jpg"/>
          <p:cNvPicPr>
            <a:picLocks noGrp="1" noChangeAspect="1"/>
          </p:cNvPicPr>
          <p:nvPr>
            <p:ph type="pic" idx="13"/>
          </p:nvPr>
        </p:nvPicPr>
        <p:blipFill>
          <a:blip r:embed="rId2"/>
          <a:srcRect t="19290" b="46030"/>
          <a:stretch>
            <a:fillRect/>
          </a:stretch>
        </p:blipFill>
        <p:spPr>
          <a:xfrm>
            <a:off x="0" y="-2"/>
            <a:ext cx="24384000" cy="8696326"/>
          </a:xfrm>
          <a:prstGeom prst="rect">
            <a:avLst/>
          </a:prstGeom>
        </p:spPr>
      </p:pic>
      <p:sp>
        <p:nvSpPr>
          <p:cNvPr id="703" name="Shape 703"/>
          <p:cNvSpPr/>
          <p:nvPr/>
        </p:nvSpPr>
        <p:spPr>
          <a:xfrm>
            <a:off x="8192583" y="10303626"/>
            <a:ext cx="7998867" cy="1198881"/>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spAutoFit/>
          </a:bodyPr>
          <a:lstStyle>
            <a:lvl1pPr>
              <a:defRPr sz="5600">
                <a:solidFill>
                  <a:srgbClr val="FFFFFF"/>
                </a:solidFill>
              </a:defRPr>
            </a:lvl1pPr>
          </a:lstStyle>
          <a:p>
            <a:r>
              <a:t>Merci de votre attention</a:t>
            </a:r>
          </a:p>
        </p:txBody>
      </p:sp>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endParaRPr lang="fr-FR"/>
          </a:p>
        </p:txBody>
      </p:sp>
      <p:sp>
        <p:nvSpPr>
          <p:cNvPr id="3" name="Espace réservé du texte 2"/>
          <p:cNvSpPr>
            <a:spLocks noGrp="1"/>
          </p:cNvSpPr>
          <p:nvPr>
            <p:ph type="body" sz="quarter" idx="14"/>
          </p:nvPr>
        </p:nvSpPr>
        <p:spPr/>
        <p:txBody>
          <a:bodyPr/>
          <a:lstStyle/>
          <a:p>
            <a:endParaRPr lang="fr-FR"/>
          </a:p>
        </p:txBody>
      </p:sp>
      <p:pic>
        <p:nvPicPr>
          <p:cNvPr id="477" name="08_Urbanisme.jpg"/>
          <p:cNvPicPr>
            <a:picLocks noGrp="1" noChangeAspect="1"/>
          </p:cNvPicPr>
          <p:nvPr>
            <p:ph type="pic" idx="4294967295"/>
          </p:nvPr>
        </p:nvPicPr>
        <p:blipFill>
          <a:blip r:embed="rId2"/>
          <a:srcRect t="7812" b="7812"/>
          <a:stretch>
            <a:fillRect/>
          </a:stretch>
        </p:blipFill>
        <p:spPr>
          <a:xfrm>
            <a:off x="233082" y="-806833"/>
            <a:ext cx="24384000" cy="13716000"/>
          </a:xfrm>
          <a:prstGeom prst="rect">
            <a:avLst/>
          </a:prstGeom>
        </p:spPr>
      </p:pic>
      <p:sp>
        <p:nvSpPr>
          <p:cNvPr id="478" name="Shape 478"/>
          <p:cNvSpPr/>
          <p:nvPr/>
        </p:nvSpPr>
        <p:spPr>
          <a:xfrm>
            <a:off x="233082" y="4353978"/>
            <a:ext cx="24384000" cy="2504739"/>
          </a:xfrm>
          <a:prstGeom prst="rect">
            <a:avLst/>
          </a:prstGeom>
          <a:solidFill>
            <a:schemeClr val="accent3">
              <a:hueOff val="3956102"/>
              <a:satOff val="-37830"/>
              <a:lumOff val="-30327"/>
              <a:alpha val="78925"/>
            </a:schemeClr>
          </a:solidFill>
          <a:ln w="12700">
            <a:miter lim="400000"/>
          </a:ln>
        </p:spPr>
        <p:txBody>
          <a:bodyPr tIns="91439" bIns="91439" anchor="ctr"/>
          <a:lstStyle/>
          <a:p>
            <a:pPr>
              <a:lnSpc>
                <a:spcPct val="90000"/>
              </a:lnSpc>
              <a:spcBef>
                <a:spcPts val="2000"/>
              </a:spcBef>
              <a:defRPr sz="5000" i="1">
                <a:solidFill>
                  <a:srgbClr val="FFFFFF"/>
                </a:solidFill>
                <a:latin typeface="Roboto Regular"/>
                <a:ea typeface="Roboto Regular"/>
                <a:cs typeface="Roboto Regular"/>
                <a:sym typeface="Roboto Regular"/>
              </a:defRPr>
            </a:pPr>
            <a:endParaRPr/>
          </a:p>
        </p:txBody>
      </p:sp>
      <p:sp>
        <p:nvSpPr>
          <p:cNvPr id="479" name="Shape 479"/>
          <p:cNvSpPr/>
          <p:nvPr/>
        </p:nvSpPr>
        <p:spPr>
          <a:xfrm>
            <a:off x="1114510" y="4771536"/>
            <a:ext cx="24201819" cy="2047738"/>
          </a:xfrm>
          <a:prstGeom prst="rect">
            <a:avLst/>
          </a:prstGeom>
          <a:ln w="25400">
            <a:miter lim="400000"/>
          </a:ln>
          <a:extLst>
            <a:ext uri="{C572A759-6A51-4108-AA02-DFA0A04FC94B}">
              <ma14:wrappingTextBoxFlag xmlns="" xmlns:ma14="http://schemas.microsoft.com/office/mac/drawingml/2011/main" val="1"/>
            </a:ext>
          </a:extLst>
        </p:spPr>
        <p:txBody>
          <a:bodyPr wrap="square" tIns="91439" bIns="91439">
            <a:spAutoFit/>
          </a:bodyPr>
          <a:lstStyle/>
          <a:p>
            <a:pPr algn="l">
              <a:lnSpc>
                <a:spcPct val="90000"/>
              </a:lnSpc>
              <a:spcBef>
                <a:spcPts val="2000"/>
              </a:spcBef>
              <a:defRPr sz="5600">
                <a:solidFill>
                  <a:srgbClr val="FFFFFF"/>
                </a:solidFill>
                <a:latin typeface="+mn-lt"/>
                <a:ea typeface="+mn-ea"/>
                <a:cs typeface="+mn-cs"/>
                <a:sym typeface="Fira Sans Regular"/>
              </a:defRPr>
            </a:pPr>
            <a:r>
              <a:rPr lang="fr-FR" sz="6000" dirty="0">
                <a:solidFill>
                  <a:schemeClr val="tx1">
                    <a:lumMod val="20000"/>
                    <a:lumOff val="80000"/>
                  </a:schemeClr>
                </a:solidFill>
                <a:effectLst/>
                <a:latin typeface="Calibri" panose="020F0502020204030204" pitchFamily="34" charset="0"/>
                <a:ea typeface="Calibri" panose="020F0502020204030204" pitchFamily="34" charset="0"/>
              </a:rPr>
              <a:t>I/ Création d’un comité de pilotage pour l’organisation des R.N.S. 2024</a:t>
            </a:r>
          </a:p>
          <a:p>
            <a:pPr algn="l">
              <a:lnSpc>
                <a:spcPct val="90000"/>
              </a:lnSpc>
              <a:spcBef>
                <a:spcPts val="2000"/>
              </a:spcBef>
              <a:defRPr sz="5600">
                <a:solidFill>
                  <a:srgbClr val="FFFFFF"/>
                </a:solidFill>
                <a:latin typeface="+mn-lt"/>
                <a:ea typeface="+mn-ea"/>
                <a:cs typeface="+mn-cs"/>
                <a:sym typeface="Fira Sans Regular"/>
              </a:defRPr>
            </a:pPr>
            <a:r>
              <a:rPr lang="fr-FR" dirty="0"/>
              <a:t> </a:t>
            </a:r>
            <a:endParaRPr dirty="0">
              <a:latin typeface="Fira Sans SemiBold"/>
              <a:ea typeface="Fira Sans SemiBold"/>
              <a:cs typeface="Fira Sans SemiBold"/>
              <a:sym typeface="Fira Sans SemiBold"/>
            </a:endParaRPr>
          </a:p>
        </p:txBody>
      </p:sp>
    </p:spTree>
    <p:extLst>
      <p:ext uri="{BB962C8B-B14F-4D97-AF65-F5344CB8AC3E}">
        <p14:creationId xmlns:p14="http://schemas.microsoft.com/office/powerpoint/2010/main" val="2679775014"/>
      </p:ext>
    </p:extLst>
  </p:cSld>
  <p:clrMapOvr>
    <a:masterClrMapping/>
  </p:clrMapOvr>
  <mc:AlternateContent xmlns:mc="http://schemas.openxmlformats.org/markup-compatibility/2006" xmlns:p14="http://schemas.microsoft.com/office/powerpoint/2010/main">
    <mc:Choice Requires="p14">
      <p:transition spd="slow" p14:dur="1200">
        <p14:warp/>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Shape 490"/>
          <p:cNvSpPr>
            <a:spLocks noGrp="1"/>
          </p:cNvSpPr>
          <p:nvPr>
            <p:ph type="body" sz="quarter" idx="14"/>
          </p:nvPr>
        </p:nvSpPr>
        <p:spPr>
          <a:xfrm>
            <a:off x="2645264" y="374412"/>
            <a:ext cx="20757621" cy="1566457"/>
          </a:xfrm>
          <a:prstGeom prst="rect">
            <a:avLst/>
          </a:prstGeom>
        </p:spPr>
        <p:txBody>
          <a:bodyPr>
            <a:noAutofit/>
          </a:bodyPr>
          <a:lstStyle/>
          <a:p>
            <a:r>
              <a:rPr lang="fr-FR" sz="5400" dirty="0"/>
              <a:t>Création d’un comité de pilotage pour l’organisation des R.N.S. 2024</a:t>
            </a:r>
            <a:endParaRPr lang="fr-FR" sz="5100" dirty="0"/>
          </a:p>
        </p:txBody>
      </p:sp>
      <p:sp>
        <p:nvSpPr>
          <p:cNvPr id="507" name="Shape 50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4</a:t>
            </a:fld>
            <a:endParaRPr/>
          </a:p>
        </p:txBody>
      </p:sp>
      <p:sp>
        <p:nvSpPr>
          <p:cNvPr id="36" name="Shape 427">
            <a:extLst>
              <a:ext uri="{FF2B5EF4-FFF2-40B4-BE49-F238E27FC236}">
                <a16:creationId xmlns:a16="http://schemas.microsoft.com/office/drawing/2014/main" id="{26F8CDA4-C53E-F440-A414-AB615587D1C0}"/>
              </a:ext>
            </a:extLst>
          </p:cNvPr>
          <p:cNvSpPr/>
          <p:nvPr/>
        </p:nvSpPr>
        <p:spPr>
          <a:xfrm>
            <a:off x="12192001" y="2847120"/>
            <a:ext cx="0" cy="10080000"/>
          </a:xfrm>
          <a:prstGeom prst="line">
            <a:avLst/>
          </a:prstGeom>
          <a:ln w="12700">
            <a:solidFill>
              <a:srgbClr val="AAB2BD"/>
            </a:solidFill>
            <a:prstDash val="dash"/>
            <a:miter/>
          </a:ln>
        </p:spPr>
        <p:txBody>
          <a:bodyPr tIns="91439" bIns="91439"/>
          <a:lstStyle/>
          <a:p>
            <a:pPr algn="l">
              <a:lnSpc>
                <a:spcPct val="90000"/>
              </a:lnSpc>
              <a:spcBef>
                <a:spcPts val="2000"/>
              </a:spcBef>
              <a:defRPr sz="5000" i="1">
                <a:latin typeface="+mn-lt"/>
                <a:ea typeface="+mn-ea"/>
                <a:cs typeface="+mn-cs"/>
                <a:sym typeface="Fira Sans Regular"/>
              </a:defRPr>
            </a:pPr>
            <a:endParaRPr/>
          </a:p>
        </p:txBody>
      </p:sp>
      <p:sp>
        <p:nvSpPr>
          <p:cNvPr id="9" name="ZoneTexte 8">
            <a:extLst>
              <a:ext uri="{FF2B5EF4-FFF2-40B4-BE49-F238E27FC236}">
                <a16:creationId xmlns:a16="http://schemas.microsoft.com/office/drawing/2014/main" id="{25689858-4834-0A67-AA77-90C8FF5C7CC3}"/>
              </a:ext>
            </a:extLst>
          </p:cNvPr>
          <p:cNvSpPr txBox="1"/>
          <p:nvPr/>
        </p:nvSpPr>
        <p:spPr>
          <a:xfrm>
            <a:off x="2645264" y="2165803"/>
            <a:ext cx="20902326" cy="1083758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fr-FR" sz="3600" dirty="0"/>
              <a:t>La Fédération nationale des SCoT organise chaque année des Rencontres nationales des SCoT (R.N.S.). Elles constituent un temps fort pour toutes les structures porteuses de SCoT (adhérentes ou non à la Fédération), mais aussi pour tous leurs partenaires publics ou privés (services de l’État et des autres collectivités territoriales, organismes consulaires, agences d’urbanisme, bureaux d’études, opérateurs immobiliers ou commerciaux, etc.) permettant de se retrouver, d’échanger et de débattre autour de thèmes de l’actualité du «monde des SCoT».</a:t>
            </a:r>
          </a:p>
          <a:p>
            <a:pPr algn="l"/>
            <a:endParaRPr lang="fr-FR" sz="3600" dirty="0"/>
          </a:p>
          <a:p>
            <a:pPr algn="just"/>
            <a:r>
              <a:rPr lang="fr-FR" sz="3600" dirty="0"/>
              <a:t>Le syndicat mixte du Scota s’est porté candidat en février 2023, pour organiser conjointement avec la Fédération nationale des SCoT les 18èmes Rencontres Nationales des SCoT à ARRAS les 28, 29 et 30 Août 2024.</a:t>
            </a:r>
          </a:p>
          <a:p>
            <a:pPr algn="just"/>
            <a:endParaRPr lang="fr-FR" sz="3600" dirty="0"/>
          </a:p>
          <a:p>
            <a:pPr algn="just"/>
            <a:r>
              <a:rPr lang="fr-FR" sz="3600" dirty="0"/>
              <a:t>Grâce à sa position géographique, et à sa capacité d’accueil, la Fédération nationale des SCoT a souhaité qu’en 2024 ces rencontres se fassent à ARRAS. Ce sera l’occasion d’accueillir 500 personnes à ARRAS pour échanger sur le thème « 50 nuances de vert, construire sa stratégie écologique territoriale ».</a:t>
            </a:r>
          </a:p>
        </p:txBody>
      </p:sp>
    </p:spTree>
    <p:extLst>
      <p:ext uri="{BB962C8B-B14F-4D97-AF65-F5344CB8AC3E}">
        <p14:creationId xmlns:p14="http://schemas.microsoft.com/office/powerpoint/2010/main" val="1714003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Shape 50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5</a:t>
            </a:fld>
            <a:endParaRPr/>
          </a:p>
        </p:txBody>
      </p:sp>
      <p:sp>
        <p:nvSpPr>
          <p:cNvPr id="36" name="Shape 427">
            <a:extLst>
              <a:ext uri="{FF2B5EF4-FFF2-40B4-BE49-F238E27FC236}">
                <a16:creationId xmlns:a16="http://schemas.microsoft.com/office/drawing/2014/main" id="{26F8CDA4-C53E-F440-A414-AB615587D1C0}"/>
              </a:ext>
            </a:extLst>
          </p:cNvPr>
          <p:cNvSpPr/>
          <p:nvPr/>
        </p:nvSpPr>
        <p:spPr>
          <a:xfrm>
            <a:off x="12192001" y="2847120"/>
            <a:ext cx="0" cy="10080000"/>
          </a:xfrm>
          <a:prstGeom prst="line">
            <a:avLst/>
          </a:prstGeom>
          <a:ln w="12700">
            <a:solidFill>
              <a:srgbClr val="AAB2BD"/>
            </a:solidFill>
            <a:prstDash val="dash"/>
            <a:miter/>
          </a:ln>
        </p:spPr>
        <p:txBody>
          <a:bodyPr tIns="91439" bIns="91439"/>
          <a:lstStyle/>
          <a:p>
            <a:pPr algn="l">
              <a:lnSpc>
                <a:spcPct val="90000"/>
              </a:lnSpc>
              <a:spcBef>
                <a:spcPts val="2000"/>
              </a:spcBef>
              <a:defRPr sz="5000" i="1">
                <a:latin typeface="+mn-lt"/>
                <a:ea typeface="+mn-ea"/>
                <a:cs typeface="+mn-cs"/>
                <a:sym typeface="Fira Sans Regular"/>
              </a:defRPr>
            </a:pPr>
            <a:endParaRPr/>
          </a:p>
        </p:txBody>
      </p:sp>
      <p:sp>
        <p:nvSpPr>
          <p:cNvPr id="9" name="ZoneTexte 8">
            <a:extLst>
              <a:ext uri="{FF2B5EF4-FFF2-40B4-BE49-F238E27FC236}">
                <a16:creationId xmlns:a16="http://schemas.microsoft.com/office/drawing/2014/main" id="{25689858-4834-0A67-AA77-90C8FF5C7CC3}"/>
              </a:ext>
            </a:extLst>
          </p:cNvPr>
          <p:cNvSpPr txBox="1"/>
          <p:nvPr/>
        </p:nvSpPr>
        <p:spPr>
          <a:xfrm>
            <a:off x="2982519" y="2170464"/>
            <a:ext cx="21401481" cy="1189069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fr-FR" sz="4400" dirty="0"/>
              <a:t>Ci-joint, le déroulé prévisionnel des R.N.S. 2024: thème « 50 nuances de vert, construire sa stratégie écologique territoriale ».</a:t>
            </a:r>
          </a:p>
          <a:p>
            <a:pPr algn="just"/>
            <a:r>
              <a:rPr lang="fr-FR" sz="2800" dirty="0"/>
              <a:t>Le 1</a:t>
            </a:r>
            <a:r>
              <a:rPr lang="fr-FR" sz="2800" baseline="30000" dirty="0"/>
              <a:t>er</a:t>
            </a:r>
            <a:r>
              <a:rPr lang="fr-FR" sz="2800" dirty="0"/>
              <a:t> jour : Le mercredi 28 Août 2024  après-midi</a:t>
            </a:r>
          </a:p>
          <a:p>
            <a:pPr algn="just"/>
            <a:r>
              <a:rPr lang="fr-FR" sz="2800" dirty="0"/>
              <a:t>Cette première demi-journée ne s’adresse qu’aux membres de la Fédération, élus et techniciens, soit environ 200 personnes.</a:t>
            </a:r>
          </a:p>
          <a:p>
            <a:pPr algn="just"/>
            <a:endParaRPr lang="fr-FR" sz="2800" dirty="0"/>
          </a:p>
          <a:p>
            <a:pPr algn="just"/>
            <a:r>
              <a:rPr lang="fr-FR" sz="2800" dirty="0"/>
              <a:t>1) Les rencontres techniques :</a:t>
            </a:r>
          </a:p>
          <a:p>
            <a:pPr algn="just"/>
            <a:r>
              <a:rPr lang="fr-FR" sz="2800" dirty="0"/>
              <a:t>Les rencontres commencent le mercredi 28 août  de 13h00 à 17h00 au sein de la Citadelle d’ARRAS. L’après-midi est consacré aux rencontres techniques sous forme d’ateliers et/ou de visites terrain. Destinés uniquement aux techniciens des SCoT adhérents de la Fédération, ces ateliers sont au nombre de 7. Ils sont animés par les responsables techniques de la Fédération et un expert local.</a:t>
            </a:r>
          </a:p>
          <a:p>
            <a:pPr algn="just"/>
            <a:r>
              <a:rPr lang="fr-FR" sz="2800" dirty="0"/>
              <a:t>2)Conférence technique de la Fédération Nationale des SCOT (17h15)</a:t>
            </a:r>
          </a:p>
          <a:p>
            <a:pPr algn="just"/>
            <a:r>
              <a:rPr lang="fr-FR" sz="2800" dirty="0"/>
              <a:t>3) Accueil par le  Maire d’ARRAS </a:t>
            </a:r>
          </a:p>
          <a:p>
            <a:pPr algn="just"/>
            <a:r>
              <a:rPr lang="fr-FR" sz="2800" dirty="0"/>
              <a:t>4)Le Maire d’Arras accueillera les participants étant déjà sur place pour un discours et un pot de bienvenue à 19h dans la salle d’honneur de la Mairie.</a:t>
            </a:r>
          </a:p>
          <a:p>
            <a:pPr algn="just"/>
            <a:r>
              <a:rPr lang="fr-FR" sz="2800" dirty="0"/>
              <a:t>5) Dîner protocolaire</a:t>
            </a:r>
          </a:p>
          <a:p>
            <a:pPr algn="just"/>
            <a:r>
              <a:rPr lang="fr-FR" sz="2800" dirty="0"/>
              <a:t>Un dîner est organisé pour une soixantaine de personnes : élus et techniciens de la Fédération / Elus et techniciens du territoire d’accueil. La prise en charge est répartie pour moitié entre la Fédération et le syndicat mixte du Scota. Ne sont concernés que les intervenants durant le séminaire, les membres du Conseil d’Administration de la Fédération et leurs techniciens, soit moins d’une quarantaine de personnes.</a:t>
            </a:r>
          </a:p>
          <a:p>
            <a:pPr algn="just"/>
            <a:r>
              <a:rPr lang="fr-FR" sz="2800" dirty="0"/>
              <a:t>.</a:t>
            </a:r>
          </a:p>
        </p:txBody>
      </p:sp>
      <p:sp>
        <p:nvSpPr>
          <p:cNvPr id="5" name="Shape 490">
            <a:extLst>
              <a:ext uri="{FF2B5EF4-FFF2-40B4-BE49-F238E27FC236}">
                <a16:creationId xmlns:a16="http://schemas.microsoft.com/office/drawing/2014/main" id="{0B53AB15-EAA6-A821-1C24-64777EA98990}"/>
              </a:ext>
            </a:extLst>
          </p:cNvPr>
          <p:cNvSpPr>
            <a:spLocks noGrp="1"/>
          </p:cNvSpPr>
          <p:nvPr>
            <p:ph type="body" sz="quarter" idx="14"/>
          </p:nvPr>
        </p:nvSpPr>
        <p:spPr>
          <a:xfrm>
            <a:off x="2789237" y="898525"/>
            <a:ext cx="21254103" cy="1041400"/>
          </a:xfrm>
          <a:prstGeom prst="rect">
            <a:avLst/>
          </a:prstGeom>
        </p:spPr>
        <p:txBody>
          <a:bodyPr>
            <a:noAutofit/>
          </a:bodyPr>
          <a:lstStyle/>
          <a:p>
            <a:r>
              <a:rPr lang="fr-FR" sz="5400" dirty="0"/>
              <a:t>Création d’un comité de pilotage pour l’organisation des RNS 2024</a:t>
            </a:r>
            <a:endParaRPr lang="fr-FR" sz="51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Shape 507"/>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6</a:t>
            </a:fld>
            <a:endParaRPr/>
          </a:p>
        </p:txBody>
      </p:sp>
      <p:sp>
        <p:nvSpPr>
          <p:cNvPr id="36" name="Shape 427">
            <a:extLst>
              <a:ext uri="{FF2B5EF4-FFF2-40B4-BE49-F238E27FC236}">
                <a16:creationId xmlns:a16="http://schemas.microsoft.com/office/drawing/2014/main" id="{26F8CDA4-C53E-F440-A414-AB615587D1C0}"/>
              </a:ext>
            </a:extLst>
          </p:cNvPr>
          <p:cNvSpPr/>
          <p:nvPr/>
        </p:nvSpPr>
        <p:spPr>
          <a:xfrm>
            <a:off x="12192001" y="2847120"/>
            <a:ext cx="0" cy="10080000"/>
          </a:xfrm>
          <a:prstGeom prst="line">
            <a:avLst/>
          </a:prstGeom>
          <a:ln w="12700">
            <a:solidFill>
              <a:srgbClr val="AAB2BD"/>
            </a:solidFill>
            <a:prstDash val="dash"/>
            <a:miter/>
          </a:ln>
        </p:spPr>
        <p:txBody>
          <a:bodyPr tIns="91439" bIns="91439"/>
          <a:lstStyle/>
          <a:p>
            <a:pPr algn="l">
              <a:lnSpc>
                <a:spcPct val="90000"/>
              </a:lnSpc>
              <a:spcBef>
                <a:spcPts val="2000"/>
              </a:spcBef>
              <a:defRPr sz="5000" i="1">
                <a:latin typeface="+mn-lt"/>
                <a:ea typeface="+mn-ea"/>
                <a:cs typeface="+mn-cs"/>
                <a:sym typeface="Fira Sans Regular"/>
              </a:defRPr>
            </a:pPr>
            <a:endParaRPr/>
          </a:p>
        </p:txBody>
      </p:sp>
      <p:sp>
        <p:nvSpPr>
          <p:cNvPr id="9" name="ZoneTexte 8">
            <a:extLst>
              <a:ext uri="{FF2B5EF4-FFF2-40B4-BE49-F238E27FC236}">
                <a16:creationId xmlns:a16="http://schemas.microsoft.com/office/drawing/2014/main" id="{25689858-4834-0A67-AA77-90C8FF5C7CC3}"/>
              </a:ext>
            </a:extLst>
          </p:cNvPr>
          <p:cNvSpPr txBox="1"/>
          <p:nvPr/>
        </p:nvSpPr>
        <p:spPr>
          <a:xfrm>
            <a:off x="2982519" y="2847120"/>
            <a:ext cx="21401481" cy="957005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endParaRPr lang="fr-FR" sz="2800" dirty="0"/>
          </a:p>
          <a:p>
            <a:pPr algn="just"/>
            <a:r>
              <a:rPr lang="fr-FR" sz="2800" dirty="0"/>
              <a:t>2ème jour : Le jeudi 29 août 2024</a:t>
            </a:r>
          </a:p>
          <a:p>
            <a:pPr algn="just"/>
            <a:endParaRPr lang="fr-FR" sz="2800" dirty="0"/>
          </a:p>
          <a:p>
            <a:pPr algn="just"/>
            <a:r>
              <a:rPr lang="fr-FR" sz="2800" dirty="0"/>
              <a:t>1) Les plénières du matin et de l‘après-midi</a:t>
            </a:r>
          </a:p>
          <a:p>
            <a:pPr algn="just"/>
            <a:r>
              <a:rPr lang="fr-FR" sz="2800" dirty="0"/>
              <a:t>Accueil des congressistes, tables-rondes / Conférences durant la matinée et l’après-midi avec pauses café sur des plages horaires 8h30-12h30 et 14h00-17h30.</a:t>
            </a:r>
          </a:p>
          <a:p>
            <a:pPr algn="just"/>
            <a:r>
              <a:rPr lang="fr-FR" sz="2800" dirty="0"/>
              <a:t>2) Repas du jeudi midi</a:t>
            </a:r>
          </a:p>
          <a:p>
            <a:pPr algn="just"/>
            <a:r>
              <a:rPr lang="fr-FR" sz="2800" dirty="0"/>
              <a:t>Les repas du midi se tiennent sur une plage horaire de 1h30 sous forme d’un repas servi à table, sur place à Artois Expo.</a:t>
            </a:r>
          </a:p>
          <a:p>
            <a:pPr algn="just"/>
            <a:r>
              <a:rPr lang="fr-FR" sz="2800" dirty="0"/>
              <a:t>3) Visite(s) de découverte</a:t>
            </a:r>
          </a:p>
          <a:p>
            <a:pPr algn="just"/>
            <a:r>
              <a:rPr lang="fr-FR" sz="2800" dirty="0"/>
              <a:t>De 18h00 à 19h30 : temps libre/visite d’Arras </a:t>
            </a:r>
          </a:p>
          <a:p>
            <a:pPr algn="just"/>
            <a:r>
              <a:rPr lang="fr-FR" sz="2800" dirty="0"/>
              <a:t>4) Soirée des congressistes </a:t>
            </a:r>
          </a:p>
          <a:p>
            <a:pPr algn="just"/>
            <a:r>
              <a:rPr lang="fr-FR" sz="2800" dirty="0"/>
              <a:t>La tradition veut que le jeudi soir se tienne une soirée de gala avec repas et soirée dansante. Elle se tiendra à la citadelle d’Arras . </a:t>
            </a:r>
          </a:p>
          <a:p>
            <a:pPr algn="just"/>
            <a:endParaRPr lang="fr-FR" sz="2800" dirty="0"/>
          </a:p>
          <a:p>
            <a:pPr algn="just"/>
            <a:r>
              <a:rPr lang="fr-FR" sz="2800" dirty="0"/>
              <a:t>3ème jour : Le vendredi 30 Août 2024</a:t>
            </a:r>
          </a:p>
          <a:p>
            <a:pPr marL="514350" indent="-514350" algn="just">
              <a:buAutoNum type="arabicParenR"/>
            </a:pPr>
            <a:r>
              <a:rPr lang="fr-FR" sz="2800" dirty="0"/>
              <a:t>Plénière uniquement le matin de 9h à 12h30</a:t>
            </a:r>
          </a:p>
          <a:p>
            <a:pPr marL="514350" indent="-514350" algn="just">
              <a:buAutoNum type="arabicParenR"/>
            </a:pPr>
            <a:r>
              <a:rPr lang="fr-FR" sz="2800" dirty="0"/>
              <a:t>Repas sur table ou lunch box pour le retour des congressistes</a:t>
            </a:r>
          </a:p>
          <a:p>
            <a:pPr algn="just"/>
            <a:r>
              <a:rPr lang="fr-FR" sz="2800" dirty="0"/>
              <a:t>.</a:t>
            </a:r>
          </a:p>
        </p:txBody>
      </p:sp>
      <p:sp>
        <p:nvSpPr>
          <p:cNvPr id="2" name="Shape 490">
            <a:extLst>
              <a:ext uri="{FF2B5EF4-FFF2-40B4-BE49-F238E27FC236}">
                <a16:creationId xmlns:a16="http://schemas.microsoft.com/office/drawing/2014/main" id="{3D09CF13-9027-767C-7F56-5383F6DE9FFF}"/>
              </a:ext>
            </a:extLst>
          </p:cNvPr>
          <p:cNvSpPr>
            <a:spLocks noGrp="1"/>
          </p:cNvSpPr>
          <p:nvPr>
            <p:ph type="body" sz="quarter" idx="14"/>
          </p:nvPr>
        </p:nvSpPr>
        <p:spPr>
          <a:xfrm>
            <a:off x="2789237" y="898525"/>
            <a:ext cx="21738197" cy="1041400"/>
          </a:xfrm>
          <a:prstGeom prst="rect">
            <a:avLst/>
          </a:prstGeom>
        </p:spPr>
        <p:txBody>
          <a:bodyPr>
            <a:noAutofit/>
          </a:bodyPr>
          <a:lstStyle/>
          <a:p>
            <a:r>
              <a:rPr lang="fr-FR" sz="5400" dirty="0"/>
              <a:t>Création d’un comité de pilotage pour l’organisation des RNS 2024</a:t>
            </a:r>
            <a:endParaRPr lang="fr-FR" sz="5100" dirty="0"/>
          </a:p>
        </p:txBody>
      </p:sp>
    </p:spTree>
    <p:extLst>
      <p:ext uri="{BB962C8B-B14F-4D97-AF65-F5344CB8AC3E}">
        <p14:creationId xmlns:p14="http://schemas.microsoft.com/office/powerpoint/2010/main" val="3047647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Shape 490"/>
          <p:cNvSpPr>
            <a:spLocks noGrp="1"/>
          </p:cNvSpPr>
          <p:nvPr>
            <p:ph type="body" sz="quarter" idx="14"/>
          </p:nvPr>
        </p:nvSpPr>
        <p:spPr>
          <a:xfrm>
            <a:off x="2645264" y="374412"/>
            <a:ext cx="20757621" cy="1042417"/>
          </a:xfrm>
          <a:prstGeom prst="rect">
            <a:avLst/>
          </a:prstGeom>
        </p:spPr>
        <p:txBody>
          <a:bodyPr>
            <a:noAutofit/>
          </a:bodyPr>
          <a:lstStyle/>
          <a:p>
            <a:r>
              <a:rPr lang="fr-FR" sz="5100" dirty="0"/>
              <a:t> </a:t>
            </a:r>
          </a:p>
        </p:txBody>
      </p:sp>
      <p:sp>
        <p:nvSpPr>
          <p:cNvPr id="507" name="Shape 507"/>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7</a:t>
            </a:fld>
            <a:endParaRPr/>
          </a:p>
        </p:txBody>
      </p:sp>
      <p:sp>
        <p:nvSpPr>
          <p:cNvPr id="36" name="Shape 427">
            <a:extLst>
              <a:ext uri="{FF2B5EF4-FFF2-40B4-BE49-F238E27FC236}">
                <a16:creationId xmlns:a16="http://schemas.microsoft.com/office/drawing/2014/main" id="{26F8CDA4-C53E-F440-A414-AB615587D1C0}"/>
              </a:ext>
            </a:extLst>
          </p:cNvPr>
          <p:cNvSpPr/>
          <p:nvPr/>
        </p:nvSpPr>
        <p:spPr>
          <a:xfrm>
            <a:off x="12192001" y="2847120"/>
            <a:ext cx="0" cy="10080000"/>
          </a:xfrm>
          <a:prstGeom prst="line">
            <a:avLst/>
          </a:prstGeom>
          <a:ln w="12700">
            <a:solidFill>
              <a:srgbClr val="AAB2BD"/>
            </a:solidFill>
            <a:prstDash val="dash"/>
            <a:miter/>
          </a:ln>
        </p:spPr>
        <p:txBody>
          <a:bodyPr tIns="91439" bIns="91439"/>
          <a:lstStyle/>
          <a:p>
            <a:pPr algn="l">
              <a:lnSpc>
                <a:spcPct val="90000"/>
              </a:lnSpc>
              <a:spcBef>
                <a:spcPts val="2000"/>
              </a:spcBef>
              <a:defRPr sz="5000" i="1">
                <a:latin typeface="+mn-lt"/>
                <a:ea typeface="+mn-ea"/>
                <a:cs typeface="+mn-cs"/>
                <a:sym typeface="Fira Sans Regular"/>
              </a:defRPr>
            </a:pPr>
            <a:endParaRPr/>
          </a:p>
        </p:txBody>
      </p:sp>
      <p:sp>
        <p:nvSpPr>
          <p:cNvPr id="4" name="ZoneTexte 3">
            <a:extLst>
              <a:ext uri="{FF2B5EF4-FFF2-40B4-BE49-F238E27FC236}">
                <a16:creationId xmlns:a16="http://schemas.microsoft.com/office/drawing/2014/main" id="{1C8B26A7-0DF0-2DC9-C9F0-77F0591E1BF9}"/>
              </a:ext>
            </a:extLst>
          </p:cNvPr>
          <p:cNvSpPr txBox="1"/>
          <p:nvPr/>
        </p:nvSpPr>
        <p:spPr>
          <a:xfrm>
            <a:off x="3783106" y="2068546"/>
            <a:ext cx="16817788" cy="396852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fr-FR" sz="2800" dirty="0"/>
              <a:t>Il est proposé au bureau syndical</a:t>
            </a:r>
          </a:p>
          <a:p>
            <a:pPr algn="l"/>
            <a:r>
              <a:rPr lang="fr-FR" sz="2800" dirty="0"/>
              <a:t>- La création d’un comité de pilotage portant sur l’organisation des R.N.S. 2024</a:t>
            </a:r>
          </a:p>
          <a:p>
            <a:pPr algn="l"/>
            <a:endParaRPr lang="fr-FR" sz="2800" dirty="0"/>
          </a:p>
          <a:p>
            <a:pPr algn="l"/>
            <a:r>
              <a:rPr lang="fr-FR" sz="2800" dirty="0"/>
              <a:t>- La désignation des membres du COPIL comme suit</a:t>
            </a:r>
          </a:p>
          <a:p>
            <a:pPr algn="l"/>
            <a:r>
              <a:rPr lang="fr-FR" sz="2800" dirty="0"/>
              <a:t>	- La Présidente du Scota</a:t>
            </a:r>
          </a:p>
          <a:p>
            <a:pPr algn="l"/>
            <a:r>
              <a:rPr lang="fr-FR" sz="2800" dirty="0"/>
              <a:t>	- Un vice-président du Scota issu de chacune des intercommunalités</a:t>
            </a:r>
          </a:p>
          <a:p>
            <a:pPr algn="l"/>
            <a:r>
              <a:rPr lang="fr-FR" sz="2800" dirty="0"/>
              <a:t>	- Les Présidents des Communautés de Communes Campagnes de l’Artois et du Sud Artois </a:t>
            </a:r>
          </a:p>
        </p:txBody>
      </p:sp>
    </p:spTree>
    <p:extLst>
      <p:ext uri="{BB962C8B-B14F-4D97-AF65-F5344CB8AC3E}">
        <p14:creationId xmlns:p14="http://schemas.microsoft.com/office/powerpoint/2010/main" val="3700188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endParaRPr lang="fr-FR"/>
          </a:p>
        </p:txBody>
      </p:sp>
      <p:sp>
        <p:nvSpPr>
          <p:cNvPr id="3" name="Espace réservé du texte 2"/>
          <p:cNvSpPr>
            <a:spLocks noGrp="1"/>
          </p:cNvSpPr>
          <p:nvPr>
            <p:ph type="body" sz="quarter" idx="14"/>
          </p:nvPr>
        </p:nvSpPr>
        <p:spPr/>
        <p:txBody>
          <a:bodyPr/>
          <a:lstStyle/>
          <a:p>
            <a:endParaRPr lang="fr-FR"/>
          </a:p>
        </p:txBody>
      </p:sp>
      <p:pic>
        <p:nvPicPr>
          <p:cNvPr id="477" name="08_Urbanisme.jpg"/>
          <p:cNvPicPr>
            <a:picLocks noGrp="1" noChangeAspect="1"/>
          </p:cNvPicPr>
          <p:nvPr>
            <p:ph type="pic" idx="4294967295"/>
          </p:nvPr>
        </p:nvPicPr>
        <p:blipFill>
          <a:blip r:embed="rId2"/>
          <a:srcRect t="7812" b="7812"/>
          <a:stretch>
            <a:fillRect/>
          </a:stretch>
        </p:blipFill>
        <p:spPr>
          <a:xfrm>
            <a:off x="233082" y="-806833"/>
            <a:ext cx="24384000" cy="13716000"/>
          </a:xfrm>
          <a:prstGeom prst="rect">
            <a:avLst/>
          </a:prstGeom>
        </p:spPr>
      </p:pic>
      <p:sp>
        <p:nvSpPr>
          <p:cNvPr id="478" name="Shape 478"/>
          <p:cNvSpPr/>
          <p:nvPr/>
        </p:nvSpPr>
        <p:spPr>
          <a:xfrm>
            <a:off x="233082" y="4353978"/>
            <a:ext cx="24384000" cy="2504739"/>
          </a:xfrm>
          <a:prstGeom prst="rect">
            <a:avLst/>
          </a:prstGeom>
          <a:solidFill>
            <a:schemeClr val="accent3">
              <a:hueOff val="3956102"/>
              <a:satOff val="-37830"/>
              <a:lumOff val="-30327"/>
              <a:alpha val="78925"/>
            </a:schemeClr>
          </a:solidFill>
          <a:ln w="12700">
            <a:miter lim="400000"/>
          </a:ln>
        </p:spPr>
        <p:txBody>
          <a:bodyPr tIns="91439" bIns="91439" anchor="ctr"/>
          <a:lstStyle/>
          <a:p>
            <a:pPr>
              <a:lnSpc>
                <a:spcPct val="90000"/>
              </a:lnSpc>
              <a:spcBef>
                <a:spcPts val="2000"/>
              </a:spcBef>
              <a:defRPr sz="5000" i="1">
                <a:solidFill>
                  <a:srgbClr val="FFFFFF"/>
                </a:solidFill>
                <a:latin typeface="Roboto Regular"/>
                <a:ea typeface="Roboto Regular"/>
                <a:cs typeface="Roboto Regular"/>
                <a:sym typeface="Roboto Regular"/>
              </a:defRPr>
            </a:pPr>
            <a:endParaRPr/>
          </a:p>
        </p:txBody>
      </p:sp>
      <p:sp>
        <p:nvSpPr>
          <p:cNvPr id="479" name="Shape 479"/>
          <p:cNvSpPr/>
          <p:nvPr/>
        </p:nvSpPr>
        <p:spPr>
          <a:xfrm>
            <a:off x="1114510" y="4771536"/>
            <a:ext cx="24201819" cy="960261"/>
          </a:xfrm>
          <a:prstGeom prst="rect">
            <a:avLst/>
          </a:prstGeom>
          <a:ln w="25400">
            <a:miter lim="400000"/>
          </a:ln>
          <a:extLst>
            <a:ext uri="{C572A759-6A51-4108-AA02-DFA0A04FC94B}">
              <ma14:wrappingTextBoxFlag xmlns:ma14="http://schemas.microsoft.com/office/mac/drawingml/2011/main" xmlns="" val="1"/>
            </a:ext>
          </a:extLst>
        </p:spPr>
        <p:txBody>
          <a:bodyPr wrap="square" tIns="91439" bIns="91439">
            <a:spAutoFit/>
          </a:bodyPr>
          <a:lstStyle/>
          <a:p>
            <a:pPr algn="l">
              <a:lnSpc>
                <a:spcPct val="90000"/>
              </a:lnSpc>
              <a:spcBef>
                <a:spcPts val="2000"/>
              </a:spcBef>
              <a:defRPr sz="5600">
                <a:solidFill>
                  <a:srgbClr val="FFFFFF"/>
                </a:solidFill>
                <a:latin typeface="+mn-lt"/>
                <a:ea typeface="+mn-ea"/>
                <a:cs typeface="+mn-cs"/>
                <a:sym typeface="Fira Sans Regular"/>
              </a:defRPr>
            </a:pPr>
            <a:r>
              <a:rPr lang="fr-FR" dirty="0"/>
              <a:t>II/ Projets de délibération du comité syndical du 13 décembre</a:t>
            </a:r>
          </a:p>
        </p:txBody>
      </p:sp>
    </p:spTree>
    <p:extLst>
      <p:ext uri="{BB962C8B-B14F-4D97-AF65-F5344CB8AC3E}">
        <p14:creationId xmlns:p14="http://schemas.microsoft.com/office/powerpoint/2010/main" val="190001996"/>
      </p:ext>
    </p:extLst>
  </p:cSld>
  <p:clrMapOvr>
    <a:masterClrMapping/>
  </p:clrMapOvr>
  <mc:AlternateContent xmlns:mc="http://schemas.openxmlformats.org/markup-compatibility/2006" xmlns:p14="http://schemas.microsoft.com/office/powerpoint/2010/main">
    <mc:Choice Requires="p14">
      <p:transition spd="slow" p14:dur="1200">
        <p14:warp/>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Shape 490"/>
          <p:cNvSpPr>
            <a:spLocks noGrp="1"/>
          </p:cNvSpPr>
          <p:nvPr>
            <p:ph type="body" sz="quarter" idx="14"/>
          </p:nvPr>
        </p:nvSpPr>
        <p:spPr>
          <a:xfrm>
            <a:off x="2645264" y="374412"/>
            <a:ext cx="20757621" cy="1042417"/>
          </a:xfrm>
          <a:prstGeom prst="rect">
            <a:avLst/>
          </a:prstGeom>
        </p:spPr>
        <p:txBody>
          <a:bodyPr>
            <a:noAutofit/>
          </a:bodyPr>
          <a:lstStyle/>
          <a:p>
            <a:r>
              <a:rPr lang="fr-FR" sz="5400" dirty="0"/>
              <a:t>Délibération n°  548 CONVENTION DU SCOTA AVEC S.P.L. OFFICE DU TOURISME ARRAS PAYS D’ARTOIS POUR L’ORGANISATION DES RENCONTRES NATIONALES DES SCoT 2024</a:t>
            </a:r>
          </a:p>
        </p:txBody>
      </p:sp>
      <p:sp>
        <p:nvSpPr>
          <p:cNvPr id="507" name="Shape 507"/>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9</a:t>
            </a:fld>
            <a:endParaRPr/>
          </a:p>
        </p:txBody>
      </p:sp>
      <p:sp>
        <p:nvSpPr>
          <p:cNvPr id="36" name="Shape 427">
            <a:extLst>
              <a:ext uri="{FF2B5EF4-FFF2-40B4-BE49-F238E27FC236}">
                <a16:creationId xmlns:a16="http://schemas.microsoft.com/office/drawing/2014/main" id="{26F8CDA4-C53E-F440-A414-AB615587D1C0}"/>
              </a:ext>
            </a:extLst>
          </p:cNvPr>
          <p:cNvSpPr/>
          <p:nvPr/>
        </p:nvSpPr>
        <p:spPr>
          <a:xfrm>
            <a:off x="12192001" y="2847120"/>
            <a:ext cx="0" cy="10080000"/>
          </a:xfrm>
          <a:prstGeom prst="line">
            <a:avLst/>
          </a:prstGeom>
          <a:ln w="12700">
            <a:solidFill>
              <a:srgbClr val="AAB2BD"/>
            </a:solidFill>
            <a:prstDash val="dash"/>
            <a:miter/>
          </a:ln>
        </p:spPr>
        <p:txBody>
          <a:bodyPr tIns="91439" bIns="91439"/>
          <a:lstStyle/>
          <a:p>
            <a:pPr algn="l">
              <a:lnSpc>
                <a:spcPct val="90000"/>
              </a:lnSpc>
              <a:spcBef>
                <a:spcPts val="2000"/>
              </a:spcBef>
              <a:defRPr sz="5000" i="1">
                <a:latin typeface="+mn-lt"/>
                <a:ea typeface="+mn-ea"/>
                <a:cs typeface="+mn-cs"/>
                <a:sym typeface="Fira Sans Regular"/>
              </a:defRPr>
            </a:pPr>
            <a:endParaRPr/>
          </a:p>
        </p:txBody>
      </p:sp>
      <p:sp>
        <p:nvSpPr>
          <p:cNvPr id="9" name="ZoneTexte 8">
            <a:extLst>
              <a:ext uri="{FF2B5EF4-FFF2-40B4-BE49-F238E27FC236}">
                <a16:creationId xmlns:a16="http://schemas.microsoft.com/office/drawing/2014/main" id="{25689858-4834-0A67-AA77-90C8FF5C7CC3}"/>
              </a:ext>
            </a:extLst>
          </p:cNvPr>
          <p:cNvSpPr txBox="1"/>
          <p:nvPr/>
        </p:nvSpPr>
        <p:spPr>
          <a:xfrm>
            <a:off x="1053523" y="2713998"/>
            <a:ext cx="20902326" cy="795679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fr-FR" sz="3600" dirty="0"/>
              <a:t>Il est proposé au Bureau syndical l’inscription en Comité syndical de la délibération suivante permettant </a:t>
            </a:r>
          </a:p>
          <a:p>
            <a:pPr algn="just"/>
            <a:r>
              <a:rPr lang="fr-FR" sz="3600" dirty="0"/>
              <a:t>ARTICLE 1er : d’affirmer la nécessité de passer une convention avec l’office du tourisme pour l’organisation des rencontres nationales des SCoT les 28, 29 et 30 Août 2024 </a:t>
            </a:r>
          </a:p>
          <a:p>
            <a:pPr algn="just"/>
            <a:endParaRPr lang="fr-FR" sz="3600" dirty="0"/>
          </a:p>
          <a:p>
            <a:pPr algn="just"/>
            <a:r>
              <a:rPr lang="fr-FR" sz="3600" dirty="0"/>
              <a:t>ARTICLE 2ème : de faire valider les modalités de la convention par le Comité de Pilotage des R.N.S.  </a:t>
            </a:r>
          </a:p>
          <a:p>
            <a:pPr algn="just"/>
            <a:endParaRPr lang="fr-FR" sz="3600" dirty="0"/>
          </a:p>
          <a:p>
            <a:pPr algn="just"/>
            <a:r>
              <a:rPr lang="fr-FR" sz="3600" dirty="0"/>
              <a:t>ARTICLE 3ème : d’autoriser la Présidente à signer la convention,</a:t>
            </a:r>
          </a:p>
          <a:p>
            <a:pPr algn="just"/>
            <a:endParaRPr lang="fr-FR" sz="3600" dirty="0"/>
          </a:p>
          <a:p>
            <a:pPr algn="just"/>
            <a:r>
              <a:rPr lang="fr-FR" sz="3600" dirty="0"/>
              <a:t>ARTICLE 4ème : De charger la Présidente de l’exécution de la présente délibération.</a:t>
            </a:r>
          </a:p>
          <a:p>
            <a:pPr algn="l"/>
            <a:endParaRPr lang="fr-FR" sz="3600" dirty="0"/>
          </a:p>
        </p:txBody>
      </p:sp>
    </p:spTree>
    <p:extLst>
      <p:ext uri="{BB962C8B-B14F-4D97-AF65-F5344CB8AC3E}">
        <p14:creationId xmlns:p14="http://schemas.microsoft.com/office/powerpoint/2010/main" val="18193133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Intro-Scota">
  <a:themeElements>
    <a:clrScheme name="Thème Office">
      <a:dk1>
        <a:srgbClr val="ECF0F1"/>
      </a:dk1>
      <a:lt1>
        <a:srgbClr val="7E7E85"/>
      </a:lt1>
      <a:dk2>
        <a:srgbClr val="A7A7A7"/>
      </a:dk2>
      <a:lt2>
        <a:srgbClr val="535353"/>
      </a:lt2>
      <a:accent1>
        <a:srgbClr val="98C7E4"/>
      </a:accent1>
      <a:accent2>
        <a:srgbClr val="844886"/>
      </a:accent2>
      <a:accent3>
        <a:srgbClr val="7499CE"/>
      </a:accent3>
      <a:accent4>
        <a:srgbClr val="DBB3B9"/>
      </a:accent4>
      <a:accent5>
        <a:srgbClr val="00AFCC"/>
      </a:accent5>
      <a:accent6>
        <a:srgbClr val="D5C7A5"/>
      </a:accent6>
      <a:hlink>
        <a:srgbClr val="0000FF"/>
      </a:hlink>
      <a:folHlink>
        <a:srgbClr val="FF00FF"/>
      </a:folHlink>
    </a:clrScheme>
    <a:fontScheme name="Thème Office">
      <a:majorFont>
        <a:latin typeface="Fira Sans Regular"/>
        <a:ea typeface="Fira Sans Regular"/>
        <a:cs typeface="Fira Sans Regular"/>
      </a:majorFont>
      <a:minorFont>
        <a:latin typeface="Fira Sans Regular"/>
        <a:ea typeface="Fira Sans Regular"/>
        <a:cs typeface="Fira Sans Regular"/>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7ABCCE"/>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90000"/>
          </a:lnSpc>
          <a:spcBef>
            <a:spcPts val="2000"/>
          </a:spcBef>
          <a:spcAft>
            <a:spcPts val="0"/>
          </a:spcAft>
          <a:buClrTx/>
          <a:buSzTx/>
          <a:buFontTx/>
          <a:buNone/>
          <a:tabLst/>
          <a:defRPr kumimoji="0" sz="5000" b="0" i="1" u="none" strike="noStrike" cap="none" spc="0" normalizeH="0" baseline="0">
            <a:ln>
              <a:noFill/>
            </a:ln>
            <a:solidFill>
              <a:srgbClr val="7E7E85"/>
            </a:solidFill>
            <a:effectLst/>
            <a:uFillTx/>
            <a:latin typeface="+mn-lt"/>
            <a:ea typeface="+mn-ea"/>
            <a:cs typeface="+mn-cs"/>
            <a:sym typeface="Fira Sans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ABCCE"/>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ctr" defTabSz="1828800" rtl="0" fontAlgn="auto" latinLnBrk="0" hangingPunct="0">
          <a:lnSpc>
            <a:spcPct val="130000"/>
          </a:lnSpc>
          <a:spcBef>
            <a:spcPts val="0"/>
          </a:spcBef>
          <a:spcAft>
            <a:spcPts val="0"/>
          </a:spcAft>
          <a:buClrTx/>
          <a:buSzTx/>
          <a:buFontTx/>
          <a:buNone/>
          <a:tabLst/>
          <a:defRPr kumimoji="0" sz="2000" b="0" i="0" u="none" strike="noStrike" cap="none" spc="0" normalizeH="0" baseline="0">
            <a:ln>
              <a:noFill/>
            </a:ln>
            <a:solidFill>
              <a:srgbClr val="7E7E85"/>
            </a:solidFill>
            <a:effectLst/>
            <a:uFillTx/>
            <a:latin typeface="Fira Sans SemiBold"/>
            <a:ea typeface="Fira Sans SemiBold"/>
            <a:cs typeface="Fira Sans SemiBold"/>
            <a:sym typeface="Fira Sans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owerPoint" id="{6914C964-F3A3-B94B-9875-39869E93ADFA}" vid="{010238FB-B403-4F4C-AE8D-E06751FBC54C}"/>
    </a:ext>
  </a:extLst>
</a:theme>
</file>

<file path=ppt/theme/theme2.xml><?xml version="1.0" encoding="utf-8"?>
<a:theme xmlns:a="http://schemas.openxmlformats.org/drawingml/2006/main" name="Thème Office">
  <a:themeElements>
    <a:clrScheme name="Thème Office">
      <a:dk1>
        <a:srgbClr val="000000"/>
      </a:dk1>
      <a:lt1>
        <a:srgbClr val="FFFFFF"/>
      </a:lt1>
      <a:dk2>
        <a:srgbClr val="A7A7A7"/>
      </a:dk2>
      <a:lt2>
        <a:srgbClr val="535353"/>
      </a:lt2>
      <a:accent1>
        <a:srgbClr val="98C7E4"/>
      </a:accent1>
      <a:accent2>
        <a:srgbClr val="844886"/>
      </a:accent2>
      <a:accent3>
        <a:srgbClr val="7499CE"/>
      </a:accent3>
      <a:accent4>
        <a:srgbClr val="DBB3B9"/>
      </a:accent4>
      <a:accent5>
        <a:srgbClr val="00AFCC"/>
      </a:accent5>
      <a:accent6>
        <a:srgbClr val="D5C7A5"/>
      </a:accent6>
      <a:hlink>
        <a:srgbClr val="0000FF"/>
      </a:hlink>
      <a:folHlink>
        <a:srgbClr val="FF00FF"/>
      </a:folHlink>
    </a:clrScheme>
    <a:fontScheme name="Thème Office">
      <a:majorFont>
        <a:latin typeface="Fira Sans Regular"/>
        <a:ea typeface="Fira Sans Regular"/>
        <a:cs typeface="Fira Sans Regular"/>
      </a:majorFont>
      <a:minorFont>
        <a:latin typeface="Fira Sans Regular"/>
        <a:ea typeface="Fira Sans Regular"/>
        <a:cs typeface="Fira Sans Regular"/>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7ABCCE"/>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90000"/>
          </a:lnSpc>
          <a:spcBef>
            <a:spcPts val="2000"/>
          </a:spcBef>
          <a:spcAft>
            <a:spcPts val="0"/>
          </a:spcAft>
          <a:buClrTx/>
          <a:buSzTx/>
          <a:buFontTx/>
          <a:buNone/>
          <a:tabLst/>
          <a:defRPr kumimoji="0" sz="5000" b="0" i="1" u="none" strike="noStrike" cap="none" spc="0" normalizeH="0" baseline="0">
            <a:ln>
              <a:noFill/>
            </a:ln>
            <a:solidFill>
              <a:srgbClr val="7E7E85"/>
            </a:solidFill>
            <a:effectLst/>
            <a:uFillTx/>
            <a:latin typeface="+mn-lt"/>
            <a:ea typeface="+mn-ea"/>
            <a:cs typeface="+mn-cs"/>
            <a:sym typeface="Fira Sans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ABCCE"/>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ctr" defTabSz="1828800" rtl="0" fontAlgn="auto" latinLnBrk="0" hangingPunct="0">
          <a:lnSpc>
            <a:spcPct val="130000"/>
          </a:lnSpc>
          <a:spcBef>
            <a:spcPts val="0"/>
          </a:spcBef>
          <a:spcAft>
            <a:spcPts val="0"/>
          </a:spcAft>
          <a:buClrTx/>
          <a:buSzTx/>
          <a:buFontTx/>
          <a:buNone/>
          <a:tabLst/>
          <a:defRPr kumimoji="0" sz="2000" b="0" i="0" u="none" strike="noStrike" cap="none" spc="0" normalizeH="0" baseline="0">
            <a:ln>
              <a:noFill/>
            </a:ln>
            <a:solidFill>
              <a:srgbClr val="7E7E85"/>
            </a:solidFill>
            <a:effectLst/>
            <a:uFillTx/>
            <a:latin typeface="Fira Sans SemiBold"/>
            <a:ea typeface="Fira Sans SemiBold"/>
            <a:cs typeface="Fira Sans SemiBold"/>
            <a:sym typeface="Fira Sans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
  <TotalTime>1</TotalTime>
  <Words>2477</Words>
  <Application>Microsoft Office PowerPoint</Application>
  <PresentationFormat>Personnalisé</PresentationFormat>
  <Paragraphs>192</Paragraphs>
  <Slides>23</Slides>
  <Notes>16</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23</vt:i4>
      </vt:variant>
    </vt:vector>
  </HeadingPairs>
  <TitlesOfParts>
    <vt:vector size="29" baseType="lpstr">
      <vt:lpstr>Arial</vt:lpstr>
      <vt:lpstr>Calibri</vt:lpstr>
      <vt:lpstr>Fira Sans Regular</vt:lpstr>
      <vt:lpstr>Fira Sans SemiBold</vt:lpstr>
      <vt:lpstr>Roboto Regular</vt:lpstr>
      <vt:lpstr>Intro-Scota</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PARSY Christian</cp:lastModifiedBy>
  <cp:revision>311</cp:revision>
  <cp:lastPrinted>2023-03-08T09:25:51Z</cp:lastPrinted>
  <dcterms:created xsi:type="dcterms:W3CDTF">2017-05-11T10:22:25Z</dcterms:created>
  <dcterms:modified xsi:type="dcterms:W3CDTF">2023-11-30T07:56:08Z</dcterms:modified>
</cp:coreProperties>
</file>