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73" r:id="rId2"/>
    <p:sldId id="315" r:id="rId3"/>
    <p:sldId id="316" r:id="rId4"/>
    <p:sldId id="262" r:id="rId5"/>
    <p:sldId id="338" r:id="rId6"/>
    <p:sldId id="357" r:id="rId7"/>
    <p:sldId id="339" r:id="rId8"/>
    <p:sldId id="340" r:id="rId9"/>
    <p:sldId id="341" r:id="rId10"/>
    <p:sldId id="343" r:id="rId11"/>
    <p:sldId id="344" r:id="rId12"/>
    <p:sldId id="345" r:id="rId13"/>
    <p:sldId id="346" r:id="rId14"/>
    <p:sldId id="347" r:id="rId15"/>
    <p:sldId id="348" r:id="rId16"/>
    <p:sldId id="358" r:id="rId17"/>
    <p:sldId id="361" r:id="rId18"/>
    <p:sldId id="360" r:id="rId19"/>
    <p:sldId id="359" r:id="rId20"/>
    <p:sldId id="362" r:id="rId21"/>
    <p:sldId id="364" r:id="rId22"/>
    <p:sldId id="365" r:id="rId23"/>
    <p:sldId id="363" r:id="rId24"/>
    <p:sldId id="366" r:id="rId25"/>
    <p:sldId id="367" r:id="rId26"/>
    <p:sldId id="368" r:id="rId27"/>
    <p:sldId id="369" r:id="rId28"/>
    <p:sldId id="335" r:id="rId29"/>
    <p:sldId id="371" r:id="rId30"/>
    <p:sldId id="372" r:id="rId31"/>
    <p:sldId id="370" r:id="rId32"/>
    <p:sldId id="373" r:id="rId33"/>
    <p:sldId id="374" r:id="rId34"/>
    <p:sldId id="349" r:id="rId35"/>
    <p:sldId id="375" r:id="rId36"/>
    <p:sldId id="376" r:id="rId37"/>
    <p:sldId id="325" r:id="rId38"/>
    <p:sldId id="352" r:id="rId39"/>
    <p:sldId id="377" r:id="rId40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495A"/>
    <a:srgbClr val="FFFF00"/>
    <a:srgbClr val="F7D4BE"/>
    <a:srgbClr val="E6EC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88642" autoAdjust="0"/>
  </p:normalViewPr>
  <p:slideViewPr>
    <p:cSldViewPr snapToGrid="0">
      <p:cViewPr varScale="1">
        <p:scale>
          <a:sx n="93" d="100"/>
          <a:sy n="9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F55DC0B7-BEC2-4738-8FA2-C2B3D4ACB3AE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2309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0506" y="9722309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65E63867-4399-4F09-9C4D-59020D269C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633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2B8A21C0-A02B-4A03-925B-D3051395543C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599" y="4924989"/>
            <a:ext cx="5680103" cy="4029684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2309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0506" y="9722309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BE58FCAF-7108-49D6-B169-C33FC078C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774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8FCAF-7108-49D6-B169-C33FC078CEF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727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8FCAF-7108-49D6-B169-C33FC078CEF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104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8FCAF-7108-49D6-B169-C33FC078CEF2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33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 d'en-tête"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asted-image.pdf"/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4176878" y="2445165"/>
            <a:ext cx="3838245" cy="382982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1055037" y="6614160"/>
            <a:ext cx="351046" cy="243841"/>
          </a:xfrm>
          <a:prstGeom prst="rect">
            <a:avLst/>
          </a:prstGeom>
          <a:solidFill>
            <a:srgbClr val="AEBCCA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pic" idx="13"/>
          </p:nvPr>
        </p:nvSpPr>
        <p:spPr>
          <a:xfrm>
            <a:off x="0" y="-2"/>
            <a:ext cx="12192000" cy="4348164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 dirty="0"/>
          </a:p>
        </p:txBody>
      </p:sp>
      <p:pic>
        <p:nvPicPr>
          <p:cNvPr id="169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309" y="6421078"/>
            <a:ext cx="1018486" cy="21467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7444777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97B8-5DBB-492C-A0AD-670D9E0D6247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D795-4EE1-44DA-86AE-7C7C63E47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00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97B8-5DBB-492C-A0AD-670D9E0D6247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D795-4EE1-44DA-86AE-7C7C63E47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905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97B8-5DBB-492C-A0AD-670D9E0D6247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D795-4EE1-44DA-86AE-7C7C63E47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64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52" b="87264"/>
          <a:stretch/>
        </p:blipFill>
        <p:spPr>
          <a:xfrm>
            <a:off x="0" y="0"/>
            <a:ext cx="2593075" cy="116741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8" t="70647"/>
          <a:stretch/>
        </p:blipFill>
        <p:spPr>
          <a:xfrm>
            <a:off x="9157648" y="4019151"/>
            <a:ext cx="3034352" cy="28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52" b="87264"/>
          <a:stretch/>
        </p:blipFill>
        <p:spPr>
          <a:xfrm>
            <a:off x="0" y="0"/>
            <a:ext cx="2593075" cy="116741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8" t="70647"/>
          <a:stretch/>
        </p:blipFill>
        <p:spPr>
          <a:xfrm>
            <a:off x="9157648" y="4019151"/>
            <a:ext cx="3034352" cy="28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4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97B8-5DBB-492C-A0AD-670D9E0D6247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D795-4EE1-44DA-86AE-7C7C63E47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539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97B8-5DBB-492C-A0AD-670D9E0D6247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D795-4EE1-44DA-86AE-7C7C63E47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705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97B8-5DBB-492C-A0AD-670D9E0D6247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D795-4EE1-44DA-86AE-7C7C63E47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32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97B8-5DBB-492C-A0AD-670D9E0D6247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D795-4EE1-44DA-86AE-7C7C63E47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4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97B8-5DBB-492C-A0AD-670D9E0D6247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D795-4EE1-44DA-86AE-7C7C63E47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30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97B8-5DBB-492C-A0AD-670D9E0D6247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D795-4EE1-44DA-86AE-7C7C63E47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51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D97B8-5DBB-492C-A0AD-670D9E0D6247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BD795-4EE1-44DA-86AE-7C7C63E47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51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881744" y="1461766"/>
            <a:ext cx="11310256" cy="256287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fr-FR" sz="5400" b="1" dirty="0"/>
              <a:t>COMITE SYNDICAL  SCOTA</a:t>
            </a:r>
          </a:p>
          <a:p>
            <a:pPr algn="ctr"/>
            <a:endParaRPr lang="fr-FR" sz="2400" b="1" dirty="0"/>
          </a:p>
          <a:p>
            <a:r>
              <a:rPr lang="fr-FR" sz="4000" b="1" dirty="0">
                <a:solidFill>
                  <a:srgbClr val="56495A"/>
                </a:solidFill>
              </a:rPr>
              <a:t>Mardi 28 FEVRIER 2023</a:t>
            </a:r>
          </a:p>
        </p:txBody>
      </p:sp>
      <p:cxnSp>
        <p:nvCxnSpPr>
          <p:cNvPr id="7" name="Connecteur droit 6"/>
          <p:cNvCxnSpPr>
            <a:stCxn id="11" idx="1"/>
          </p:cNvCxnSpPr>
          <p:nvPr/>
        </p:nvCxnSpPr>
        <p:spPr>
          <a:xfrm flipV="1">
            <a:off x="881744" y="2743203"/>
            <a:ext cx="7433581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878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6DE4413-5CD1-7325-83EA-19CE61272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635" y="0"/>
            <a:ext cx="10130615" cy="14125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0378A9B-47BD-5BE4-6849-A6C627EDB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844" y="1755603"/>
            <a:ext cx="9707156" cy="519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32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5BD8DFC-DCA3-8083-EFFD-B3C1FAA3A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50" y="374989"/>
            <a:ext cx="5372100" cy="335041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4044D06-4C81-8CAA-46D0-959C31843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349"/>
            <a:ext cx="12192000" cy="13788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568E60C-E481-0EAC-9EBC-9872D0204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68926"/>
            <a:ext cx="12192000" cy="138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21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AB89957-1F0A-91D4-8139-331156146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017" y="66675"/>
            <a:ext cx="9589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73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527A2DD-C5CF-703C-DFFD-AE70C7FB0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601" y="19050"/>
            <a:ext cx="9305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58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2C6DF05-942D-F86F-C006-7C3428BEF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476" y="1294929"/>
            <a:ext cx="9892524" cy="556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37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CDD256-0EB2-DCDF-3834-7CC0C8E03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0" y="361878"/>
            <a:ext cx="9925050" cy="649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42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F7247AE-D28B-1377-5E61-BBFF5A31B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117" y="0"/>
            <a:ext cx="9010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21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AAAC91F-8C6F-7F54-CB95-ECC9E53E0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402" y="514350"/>
            <a:ext cx="9775597" cy="634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69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3E333EB-05D3-5281-281F-C829AC68C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855" y="847725"/>
            <a:ext cx="10265145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11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6CCBBF3-45EE-48E0-A41D-0EF0672AD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498" y="465728"/>
            <a:ext cx="9935502" cy="639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56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2170E56-67FB-18EC-BB80-EA6549A1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Ordre du Jour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5D3BA8E-1B32-8453-BD22-A9517AF63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136" y="2563749"/>
            <a:ext cx="5748528" cy="220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96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FE2D6E7-4980-FC52-434A-1A75D4BED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961" y="571500"/>
            <a:ext cx="9834039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56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7977B5-0578-DF02-FD9F-501504802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223" y="695325"/>
            <a:ext cx="9881777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00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A81FF74-AC95-7B03-4B4D-10E39B254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446" y="1123950"/>
            <a:ext cx="10133386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62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2616797-8B1E-8503-1FA7-15AF31C33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756" y="1200150"/>
            <a:ext cx="10406244" cy="572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99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322CF2E-D114-4C9C-D578-63E2A68AB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175" y="657225"/>
            <a:ext cx="9682375" cy="221611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68F4A15-53E9-8923-A074-716914288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445" y="2638830"/>
            <a:ext cx="8974555" cy="421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93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5873224-62EE-42DC-6584-C024F2CFA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956" y="1571625"/>
            <a:ext cx="10640044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66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BEF470C-56DA-D588-1E7F-BDFFB006E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7129"/>
            <a:ext cx="12192000" cy="504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49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2C826B7-220D-21FF-AB8B-41034612E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1613561"/>
            <a:ext cx="10763250" cy="524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89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AFAF36F-750C-F5DA-C0DC-EA6664857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5" y="1304924"/>
            <a:ext cx="9982200" cy="391001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4 Projet de délibération prescription révision du SCoT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Il est proposé au bureau le projet de délibération relatif à la prescription de la révision du SCoT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9266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2644E24-4DF2-C31F-F04D-95CE4083D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206" y="604483"/>
            <a:ext cx="6001588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3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514C727-6836-A991-7C50-D104437F3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757238"/>
            <a:ext cx="11563350" cy="53435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dirty="0"/>
              <a:t>2 Désignation de nouveaux représentants de la CUA au sein du Scota</a:t>
            </a:r>
          </a:p>
          <a:p>
            <a:pPr marL="0" indent="0" algn="ctr" hangingPunct="0">
              <a:buNone/>
            </a:pPr>
            <a:endParaRPr lang="fr-FR" sz="2000" dirty="0"/>
          </a:p>
          <a:p>
            <a:pPr marL="0" indent="0" algn="ctr" hangingPunct="0">
              <a:buNone/>
            </a:pP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 C.U.A. est représentée au sein du Scota par 29 délégués désignés par les Conseils Communautaires de la C.U.A. lors des séances des 30 juillet et 24 septembre 2020. </a:t>
            </a:r>
            <a:endParaRPr lang="fr-FR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 hangingPunct="0">
              <a:buNone/>
            </a:pPr>
            <a:endParaRPr lang="fr-FR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 hangingPunct="0">
              <a:buNone/>
            </a:pP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 renouvellement des conseils municipaux des communes de Bailleul-Sir-Berthoult et de Rivière et les démissions de Jean-Guy LESAGE de ses fonctions de maire de Boyelles et de représentant de la C.U.A. au Scota entraînent 3 vacances de postes de représentants de la C.U.A. au sein du Comité  Syndical.</a:t>
            </a:r>
            <a:endParaRPr lang="fr-FR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fontAlgn="auto" hangingPunct="1">
              <a:buNone/>
            </a:pP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fontAlgn="auto" hangingPunct="1">
              <a:buNone/>
            </a:pP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 Conseil de la C.U.A. du 15.12.2022 a désigné Bernard TOURNANT, Charline DUMOULIN et Gabriel BERTEIN à l’effet de siéger au Conseil syndical du Scota en lieu et place d’Isabelle DERUY, Jean-Guy LESAGE et Gabriel BERTEIN.</a:t>
            </a:r>
            <a:endParaRPr lang="fr-FR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 hangingPunct="0">
              <a:buNone/>
            </a:pP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Conformément aux dispositions précitées, Madame Françoise ROSSIGNOL sera amenée à installer dans leurs fonctions de membres du Comité Syndical du Syndicat mixte du SCoT de l’arrageois : :</a:t>
            </a:r>
            <a:endParaRPr lang="fr-FR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200"/>
              </a:lnSpc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Bernard TOURNANT</a:t>
            </a:r>
            <a:endParaRPr lang="fr-FR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200"/>
              </a:lnSpc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Charline DUMOULIN </a:t>
            </a:r>
            <a:endParaRPr lang="fr-FR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200"/>
              </a:lnSpc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Gabriel BERTEIN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832327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B47BB70-BEAB-5258-E8D6-EC2A8F48B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952" y="785516"/>
            <a:ext cx="6420746" cy="42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05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73FE01F-9531-3722-7A4C-0E246877C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101" y="452022"/>
            <a:ext cx="6077798" cy="59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37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F1C579B-7B4E-B649-F986-330A33506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37" y="923575"/>
            <a:ext cx="6268325" cy="50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376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F67B2E7-8F08-8498-81C9-7DC7B8235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3871" y="1825625"/>
            <a:ext cx="5464258" cy="4351338"/>
          </a:xfrm>
        </p:spPr>
      </p:pic>
    </p:spTree>
    <p:extLst>
      <p:ext uri="{BB962C8B-B14F-4D97-AF65-F5344CB8AC3E}">
        <p14:creationId xmlns:p14="http://schemas.microsoft.com/office/powerpoint/2010/main" val="11622024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7077042-42F7-86B2-1274-D40BB2929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127" y="1318918"/>
            <a:ext cx="6239746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25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C653EF7-7EE7-E698-282B-0844FD00B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127" y="785443"/>
            <a:ext cx="6239746" cy="5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156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4920739-4F56-E4ED-CA2E-4AF285D7C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180" y="1133154"/>
            <a:ext cx="6201640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11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3D360F6-2CCC-C25E-81B9-44A3028D9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 de délibération Mise à disposition des agents CUA</a:t>
            </a:r>
          </a:p>
          <a:p>
            <a:pPr marL="0" indent="0">
              <a:buNone/>
            </a:pPr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Messieurs Stéphane </a:t>
            </a:r>
            <a:r>
              <a:rPr lang="fr-FR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Delabre</a:t>
            </a: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 et Christian Parsy , agents de la C.U.A. sont mis à disposition du Scota par la CUA pour 2023</a:t>
            </a:r>
          </a:p>
          <a:p>
            <a:pPr marL="0" indent="0">
              <a:buNone/>
            </a:pP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Il convient d’en délibérer lors du prochain comité syndical</a:t>
            </a:r>
          </a:p>
        </p:txBody>
      </p:sp>
    </p:spTree>
    <p:extLst>
      <p:ext uri="{BB962C8B-B14F-4D97-AF65-F5344CB8AC3E}">
        <p14:creationId xmlns:p14="http://schemas.microsoft.com/office/powerpoint/2010/main" val="10660282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093767E-29E5-6770-AA3F-E10591802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263E47A-01B6-DF9D-81C9-C9202CBD0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00" y="0"/>
            <a:ext cx="1142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592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01_Generique.jp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19290" b="46030"/>
          <a:stretch>
            <a:fillRect/>
          </a:stretch>
        </p:blipFill>
        <p:spPr>
          <a:xfrm>
            <a:off x="0" y="-1"/>
            <a:ext cx="12192000" cy="4348163"/>
          </a:xfrm>
          <a:prstGeom prst="rect">
            <a:avLst/>
          </a:prstGeom>
        </p:spPr>
      </p:pic>
      <p:sp>
        <p:nvSpPr>
          <p:cNvPr id="703" name="Shape 703"/>
          <p:cNvSpPr/>
          <p:nvPr/>
        </p:nvSpPr>
        <p:spPr>
          <a:xfrm>
            <a:off x="4096292" y="5151813"/>
            <a:ext cx="3828227" cy="5232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r>
              <a:rPr sz="2800" dirty="0">
                <a:solidFill>
                  <a:schemeClr val="accent4">
                    <a:lumMod val="50000"/>
                  </a:schemeClr>
                </a:solidFill>
              </a:rPr>
              <a:t>Merci de votre</a:t>
            </a:r>
            <a:r>
              <a:rPr lang="fr-FR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sz="2800" dirty="0">
                <a:solidFill>
                  <a:schemeClr val="accent4">
                    <a:lumMod val="50000"/>
                  </a:schemeClr>
                </a:solidFill>
              </a:rPr>
              <a:t>attention</a:t>
            </a:r>
          </a:p>
        </p:txBody>
      </p:sp>
    </p:spTree>
    <p:extLst>
      <p:ext uri="{BB962C8B-B14F-4D97-AF65-F5344CB8AC3E}">
        <p14:creationId xmlns:p14="http://schemas.microsoft.com/office/powerpoint/2010/main" val="795515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 dir="u"/>
      </p:transition>
    </mc:Choice>
    <mc:Fallback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053194" y="0"/>
            <a:ext cx="11310256" cy="440871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fr-FR" sz="2800" b="1" dirty="0">
                <a:solidFill>
                  <a:srgbClr val="56495A"/>
                </a:solidFill>
              </a:rPr>
              <a:t>3 Présentation du ROB 2023</a:t>
            </a:r>
          </a:p>
          <a:p>
            <a:endParaRPr lang="fr-FR" sz="2800" b="1" dirty="0">
              <a:solidFill>
                <a:srgbClr val="56495A"/>
              </a:solidFill>
            </a:endParaRPr>
          </a:p>
          <a:p>
            <a:r>
              <a:rPr lang="fr-FR" sz="2800" b="1" dirty="0">
                <a:solidFill>
                  <a:srgbClr val="56495A"/>
                </a:solidFill>
              </a:rPr>
              <a:t>Il est donné lecture au projet de Rapport d’Orientation Budgétaire 2023</a:t>
            </a:r>
          </a:p>
        </p:txBody>
      </p:sp>
    </p:spTree>
    <p:extLst>
      <p:ext uri="{BB962C8B-B14F-4D97-AF65-F5344CB8AC3E}">
        <p14:creationId xmlns:p14="http://schemas.microsoft.com/office/powerpoint/2010/main" val="2161592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D7088F7-4CFD-C766-04C5-637895348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144" y="0"/>
            <a:ext cx="9858856" cy="602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99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9D6F27C-B45F-D08D-4239-BDBCCABFF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334DACF-B8FF-E77D-FE07-6632321B4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536" y="85725"/>
            <a:ext cx="9765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45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BD7593-27C5-954B-F1AD-9A418E060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435" y="276128"/>
            <a:ext cx="10774279" cy="139084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B60EEA0-A3B9-DA29-F087-EC70F1889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327" y="1333229"/>
            <a:ext cx="11250595" cy="38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13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D5374F1-979C-2137-B910-0773B7715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085" y="0"/>
            <a:ext cx="9580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45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298FE0E-92F9-7CBA-2E3A-C288007E5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207" y="333063"/>
            <a:ext cx="9544793" cy="401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231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295</Words>
  <Application>Microsoft Office PowerPoint</Application>
  <PresentationFormat>Grand écran</PresentationFormat>
  <Paragraphs>30</Paragraphs>
  <Slides>39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BOURGEOIS David</dc:creator>
  <cp:lastModifiedBy>PARSY Christian</cp:lastModifiedBy>
  <cp:revision>162</cp:revision>
  <cp:lastPrinted>2022-11-08T13:07:57Z</cp:lastPrinted>
  <dcterms:created xsi:type="dcterms:W3CDTF">2017-04-28T11:43:42Z</dcterms:created>
  <dcterms:modified xsi:type="dcterms:W3CDTF">2023-02-16T13:20:09Z</dcterms:modified>
</cp:coreProperties>
</file>