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3" r:id="rId2"/>
    <p:sldId id="315" r:id="rId3"/>
    <p:sldId id="316" r:id="rId4"/>
    <p:sldId id="262" r:id="rId5"/>
    <p:sldId id="338" r:id="rId6"/>
    <p:sldId id="357" r:id="rId7"/>
    <p:sldId id="339" r:id="rId8"/>
    <p:sldId id="340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58" r:id="rId17"/>
    <p:sldId id="361" r:id="rId18"/>
    <p:sldId id="360" r:id="rId19"/>
    <p:sldId id="359" r:id="rId20"/>
    <p:sldId id="362" r:id="rId21"/>
    <p:sldId id="364" r:id="rId22"/>
    <p:sldId id="365" r:id="rId23"/>
    <p:sldId id="363" r:id="rId24"/>
    <p:sldId id="366" r:id="rId25"/>
    <p:sldId id="367" r:id="rId26"/>
    <p:sldId id="368" r:id="rId27"/>
    <p:sldId id="369" r:id="rId28"/>
    <p:sldId id="335" r:id="rId29"/>
    <p:sldId id="371" r:id="rId30"/>
    <p:sldId id="372" r:id="rId31"/>
    <p:sldId id="370" r:id="rId32"/>
    <p:sldId id="373" r:id="rId33"/>
    <p:sldId id="374" r:id="rId34"/>
    <p:sldId id="349" r:id="rId35"/>
    <p:sldId id="375" r:id="rId36"/>
    <p:sldId id="376" r:id="rId37"/>
    <p:sldId id="325" r:id="rId38"/>
    <p:sldId id="352" r:id="rId39"/>
    <p:sldId id="377" r:id="rId4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95A"/>
    <a:srgbClr val="FFFF00"/>
    <a:srgbClr val="F7D4BE"/>
    <a:srgbClr val="E6EC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8642" autoAdjust="0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55DC0B7-BEC2-4738-8FA2-C2B3D4ACB3AE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5E63867-4399-4F09-9C4D-59020D269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63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B8A21C0-A02B-4A03-925B-D3051395543C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E58FCAF-7108-49D6-B169-C33FC078CE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7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FCAF-7108-49D6-B169-C33FC078CEF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176878" y="2445165"/>
            <a:ext cx="3838245" cy="3829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055037" y="6614160"/>
            <a:ext cx="351046" cy="24384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2"/>
            <a:ext cx="12192000" cy="4348164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309" y="6421078"/>
            <a:ext cx="1018486" cy="2146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44477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0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0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4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2" b="87264"/>
          <a:stretch/>
        </p:blipFill>
        <p:spPr>
          <a:xfrm>
            <a:off x="0" y="0"/>
            <a:ext cx="2593075" cy="1167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70647"/>
          <a:stretch/>
        </p:blipFill>
        <p:spPr>
          <a:xfrm>
            <a:off x="9157648" y="4019151"/>
            <a:ext cx="3034352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0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3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51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97B8-5DBB-492C-A0AD-670D9E0D62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D795-4EE1-44DA-86AE-7C7C63E472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744" y="1461766"/>
            <a:ext cx="11310256" cy="25628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5400" b="1" dirty="0"/>
              <a:t>COMITE SYNDICAL  SCOTA</a:t>
            </a:r>
          </a:p>
          <a:p>
            <a:pPr algn="ctr"/>
            <a:endParaRPr lang="fr-FR" sz="2400" b="1" dirty="0"/>
          </a:p>
          <a:p>
            <a:r>
              <a:rPr lang="fr-FR" sz="4000" b="1">
                <a:solidFill>
                  <a:srgbClr val="56495A"/>
                </a:solidFill>
              </a:rPr>
              <a:t>Mercredi 15 Mars  </a:t>
            </a:r>
            <a:r>
              <a:rPr lang="fr-FR" sz="4000" b="1" dirty="0">
                <a:solidFill>
                  <a:srgbClr val="56495A"/>
                </a:solidFill>
              </a:rPr>
              <a:t>2023</a:t>
            </a:r>
          </a:p>
        </p:txBody>
      </p:sp>
      <p:cxnSp>
        <p:nvCxnSpPr>
          <p:cNvPr id="7" name="Connecteur droit 6"/>
          <p:cNvCxnSpPr>
            <a:stCxn id="11" idx="1"/>
          </p:cNvCxnSpPr>
          <p:nvPr/>
        </p:nvCxnSpPr>
        <p:spPr>
          <a:xfrm flipV="1">
            <a:off x="881744" y="2743203"/>
            <a:ext cx="743358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7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DE4413-5CD1-7325-83EA-19CE6127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35" y="0"/>
            <a:ext cx="10130615" cy="1412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378A9B-47BD-5BE4-6849-A6C627ED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44" y="1755603"/>
            <a:ext cx="9707156" cy="51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5BD8DFC-DCA3-8083-EFFD-B3C1FAA3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74989"/>
            <a:ext cx="5372100" cy="3350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044D06-4C81-8CAA-46D0-959C3184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349"/>
            <a:ext cx="12192000" cy="1378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68E60C-E481-0EAC-9EBC-9872D0204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8926"/>
            <a:ext cx="12192000" cy="13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B89957-1F0A-91D4-8139-331156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17" y="66675"/>
            <a:ext cx="958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27A2DD-C5CF-703C-DFFD-AE70C7FB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01" y="19050"/>
            <a:ext cx="930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C6DF05-942D-F86F-C006-7C3428BE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76" y="1294929"/>
            <a:ext cx="9892524" cy="55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CDD256-0EB2-DCDF-3834-7CC0C8E0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61878"/>
            <a:ext cx="9925050" cy="64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7247AE-D28B-1377-5E61-BBFF5A31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117" y="0"/>
            <a:ext cx="9010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AAC91F-8C6F-7F54-CB95-ECC9E53E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02" y="514350"/>
            <a:ext cx="9775597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6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E333EB-05D3-5281-281F-C829AC68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55" y="847725"/>
            <a:ext cx="1026514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CCBBF3-45EE-48E0-A41D-0EF0672A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98" y="465728"/>
            <a:ext cx="9935502" cy="63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170E56-67FB-18EC-BB80-EA6549A1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Ordre du Jour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D3BA8E-1B32-8453-BD22-A9517AF6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36" y="2563749"/>
            <a:ext cx="5748528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9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E2D6E7-4980-FC52-434A-1A75D4BE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1" y="571500"/>
            <a:ext cx="983403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7977B5-0578-DF02-FD9F-50150480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23" y="695325"/>
            <a:ext cx="9881777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81FF74-AC95-7B03-4B4D-10E39B25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46" y="1123950"/>
            <a:ext cx="10133386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616797-8B1E-8503-1FA7-15AF31C3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56" y="1200150"/>
            <a:ext cx="10406244" cy="57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22CF2E-D114-4C9C-D578-63E2A68A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75" y="657225"/>
            <a:ext cx="9682375" cy="22161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F4A15-53E9-8923-A074-71691428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45" y="2638830"/>
            <a:ext cx="8974555" cy="4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873224-62EE-42DC-6584-C024F2CFA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56" y="1571625"/>
            <a:ext cx="10640044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F470C-56DA-D588-1E7F-BDFFB006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129"/>
            <a:ext cx="12192000" cy="50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C826B7-220D-21FF-AB8B-41034612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613561"/>
            <a:ext cx="10763250" cy="52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FAF36F-750C-F5DA-C0DC-EA666485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304924"/>
            <a:ext cx="9982200" cy="39100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 Projet de délibération prescription révision du SCoT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est proposé au bureau le projet de délibération relatif à la prescription de la révision du SCoT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26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644E24-4DF2-C31F-F04D-95CE4083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604483"/>
            <a:ext cx="600158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514C727-6836-A991-7C50-D104437F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757238"/>
            <a:ext cx="11563350" cy="5343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/>
              <a:t>2 Désignation de nouveaux représentants de la CUA au sein du Scota</a:t>
            </a:r>
          </a:p>
          <a:p>
            <a:pPr marL="0" indent="0" algn="ctr" hangingPunct="0">
              <a:buNone/>
            </a:pPr>
            <a:endParaRPr lang="fr-FR" sz="2000" dirty="0"/>
          </a:p>
          <a:p>
            <a:pPr marL="0" indent="0" algn="ctr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C.U.A. est représentée au sein du Scota par 29 délégués désignés par les Conseils Communautaires de la C.U.A. lors des séances des 30 juillet et 24 septembre 2020. 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 hangingPunct="0">
              <a:buNone/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renouvellement des conseils municipaux des communes de Bailleul-Sir-Berthoult et de Rivière et les démissions de Jean-Guy LESAGE de ses fonctions de maire de Boyelles et de représentant de la C.U.A. au Scota entraînent 3 vacances de postes de représentants de la C.U.A. au sein du Comité  Syndical.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auto" hangingPunct="1">
              <a:buNone/>
            </a:pP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fontAlgn="auto" hangingPunct="1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 Conseil de la C.U.A. du 15.12.2022 a désigné Bernard TOURNANT, Charline DUMOULIN et Gabriel BERTEIN à l’effet de siéger au Conseil syndical du Scota en lieu et place d’Isabelle DERUY, Jean-Guy LESAGE et Gabriel BERTEIN.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Conformément aux dispositions précitées, Madame Françoise ROSSIGNOL sera amenée à installer dans leurs fonctions de membres du Comité Syndical du Syndicat mixte du SCoT de l’arrageois : :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Bernard TOURNANT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Charline DUMOULIN 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Gabriel BERTEIN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32327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47BB70-BEAB-5258-E8D6-EC2A8F48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52" y="785516"/>
            <a:ext cx="6420746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5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3FE01F-9531-3722-7A4C-0E246877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452022"/>
            <a:ext cx="607779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1C579B-7B4E-B649-F986-330A3350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923575"/>
            <a:ext cx="6268325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3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F67B2E7-8F08-8498-81C9-7DC7B8235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871" y="1825625"/>
            <a:ext cx="5464258" cy="4351338"/>
          </a:xfrm>
        </p:spPr>
      </p:pic>
    </p:spTree>
    <p:extLst>
      <p:ext uri="{BB962C8B-B14F-4D97-AF65-F5344CB8AC3E}">
        <p14:creationId xmlns:p14="http://schemas.microsoft.com/office/powerpoint/2010/main" val="1162202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077042-42F7-86B2-1274-D40BB292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1318918"/>
            <a:ext cx="6239746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653EF7-7EE7-E698-282B-0844FD00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785443"/>
            <a:ext cx="6239746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5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920739-4F56-E4ED-CA2E-4AF285D7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1133154"/>
            <a:ext cx="6201640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D360F6-2CCC-C25E-81B9-44A3028D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de délibération Mise à disposition des agents CUA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Messieurs Stéphane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Delabre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et Christian Parsy , agents de la C.U.A. sont mis à disposition du Scota par la CUA pour 2023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Il convient d’en délibérer lors du prochain comité syndical</a:t>
            </a:r>
          </a:p>
        </p:txBody>
      </p:sp>
    </p:spTree>
    <p:extLst>
      <p:ext uri="{BB962C8B-B14F-4D97-AF65-F5344CB8AC3E}">
        <p14:creationId xmlns:p14="http://schemas.microsoft.com/office/powerpoint/2010/main" val="106602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093767E-29E5-6770-AA3F-E105918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63E47A-01B6-DF9D-81C9-C9202CBD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0" y="0"/>
            <a:ext cx="1142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290" b="46030"/>
          <a:stretch>
            <a:fillRect/>
          </a:stretch>
        </p:blipFill>
        <p:spPr>
          <a:xfrm>
            <a:off x="0" y="-1"/>
            <a:ext cx="12192000" cy="4348163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4096292" y="5151813"/>
            <a:ext cx="3828227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rPr sz="2800" dirty="0">
                <a:solidFill>
                  <a:schemeClr val="accent4">
                    <a:lumMod val="50000"/>
                  </a:schemeClr>
                </a:solidFill>
              </a:rPr>
              <a:t>Merci de votre</a:t>
            </a:r>
            <a:r>
              <a:rPr lang="fr-FR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accent4">
                    <a:lumMod val="50000"/>
                  </a:schemeClr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7955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053194" y="0"/>
            <a:ext cx="11310256" cy="44087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r-FR" sz="2800" b="1" dirty="0">
                <a:solidFill>
                  <a:srgbClr val="56495A"/>
                </a:solidFill>
              </a:rPr>
              <a:t>3 Présentation du ROB 2023</a:t>
            </a:r>
          </a:p>
          <a:p>
            <a:endParaRPr lang="fr-FR" sz="2800" b="1" dirty="0">
              <a:solidFill>
                <a:srgbClr val="56495A"/>
              </a:solidFill>
            </a:endParaRPr>
          </a:p>
          <a:p>
            <a:r>
              <a:rPr lang="fr-FR" sz="2800" b="1" dirty="0">
                <a:solidFill>
                  <a:srgbClr val="56495A"/>
                </a:solidFill>
              </a:rPr>
              <a:t>Il est donné lecture au projet de Rapport d’Orientation Budgétaire 2023</a:t>
            </a:r>
          </a:p>
        </p:txBody>
      </p:sp>
    </p:spTree>
    <p:extLst>
      <p:ext uri="{BB962C8B-B14F-4D97-AF65-F5344CB8AC3E}">
        <p14:creationId xmlns:p14="http://schemas.microsoft.com/office/powerpoint/2010/main" val="216159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7088F7-4CFD-C766-04C5-637895348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44" y="0"/>
            <a:ext cx="9858856" cy="60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D6F27C-B45F-D08D-4239-BDBCCABF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34DACF-B8FF-E77D-FE07-6632321B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36" y="85725"/>
            <a:ext cx="976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BD7593-27C5-954B-F1AD-9A418E06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35" y="276128"/>
            <a:ext cx="10774279" cy="13908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60EEA0-A3B9-DA29-F087-EC70F188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27" y="1333229"/>
            <a:ext cx="11250595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5374F1-979C-2137-B910-0773B771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85" y="0"/>
            <a:ext cx="9580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4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298FE0E-92F9-7CBA-2E3A-C288007E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07" y="333063"/>
            <a:ext cx="9544793" cy="4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3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295</Words>
  <Application>Microsoft Office PowerPoint</Application>
  <PresentationFormat>Grand écran</PresentationFormat>
  <Paragraphs>30</Paragraphs>
  <Slides>39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BOURGEOIS David</dc:creator>
  <cp:lastModifiedBy>PARSY Christian</cp:lastModifiedBy>
  <cp:revision>163</cp:revision>
  <cp:lastPrinted>2022-11-08T13:07:57Z</cp:lastPrinted>
  <dcterms:created xsi:type="dcterms:W3CDTF">2017-04-28T11:43:42Z</dcterms:created>
  <dcterms:modified xsi:type="dcterms:W3CDTF">2023-03-01T14:56:22Z</dcterms:modified>
</cp:coreProperties>
</file>